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28"/>
  </p:notesMasterIdLst>
  <p:sldIdLst>
    <p:sldId id="313" r:id="rId5"/>
    <p:sldId id="349" r:id="rId6"/>
    <p:sldId id="368" r:id="rId7"/>
    <p:sldId id="358" r:id="rId8"/>
    <p:sldId id="359" r:id="rId9"/>
    <p:sldId id="347" r:id="rId10"/>
    <p:sldId id="332" r:id="rId11"/>
    <p:sldId id="339" r:id="rId12"/>
    <p:sldId id="342" r:id="rId13"/>
    <p:sldId id="344" r:id="rId14"/>
    <p:sldId id="360" r:id="rId15"/>
    <p:sldId id="348" r:id="rId16"/>
    <p:sldId id="355" r:id="rId17"/>
    <p:sldId id="351" r:id="rId18"/>
    <p:sldId id="369" r:id="rId19"/>
    <p:sldId id="354" r:id="rId20"/>
    <p:sldId id="362" r:id="rId21"/>
    <p:sldId id="361" r:id="rId22"/>
    <p:sldId id="352" r:id="rId23"/>
    <p:sldId id="363" r:id="rId24"/>
    <p:sldId id="364" r:id="rId25"/>
    <p:sldId id="367" r:id="rId26"/>
    <p:sldId id="365" r:id="rId27"/>
  </p:sldIdLst>
  <p:sldSz cx="12192000" cy="6858000"/>
  <p:notesSz cx="12192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75" userDrawn="1">
          <p15:clr>
            <a:srgbClr val="A4A3A4"/>
          </p15:clr>
        </p15:guide>
        <p15:guide id="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C3A6"/>
    <a:srgbClr val="C5E6B2"/>
    <a:srgbClr val="E385A3"/>
    <a:srgbClr val="8CE8C3"/>
    <a:srgbClr val="F1C739"/>
    <a:srgbClr val="F49546"/>
    <a:srgbClr val="9E80C5"/>
    <a:srgbClr val="DAE3EA"/>
    <a:srgbClr val="FDF7F3"/>
    <a:srgbClr val="E9E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A111915-BE36-4E01-A7E5-04B1672EAD32}" styleName="Style léger 2 - Accentuation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BC89EF96-8CEA-46FF-86C4-4CE0E7609802}" styleName="Style léger 3 - Accentuation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3B4B98B0-60AC-42C2-AFA5-B58CD77FA1E5}" styleName="Style léger 1 - Accentuation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0" autoAdjust="0"/>
    <p:restoredTop sz="90247" autoAdjust="0"/>
  </p:normalViewPr>
  <p:slideViewPr>
    <p:cSldViewPr snapToGrid="0">
      <p:cViewPr varScale="1">
        <p:scale>
          <a:sx n="99" d="100"/>
          <a:sy n="99" d="100"/>
        </p:scale>
        <p:origin x="894" y="72"/>
      </p:cViewPr>
      <p:guideLst>
        <p:guide orient="horz" pos="1275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r>
              <a:rPr lang="fr-BE" dirty="0">
                <a:solidFill>
                  <a:schemeClr val="bg2"/>
                </a:solidFill>
              </a:rPr>
              <a:t>Evolution de la population - </a:t>
            </a:r>
            <a:r>
              <a:rPr lang="fr-BE" dirty="0" err="1">
                <a:solidFill>
                  <a:schemeClr val="bg2"/>
                </a:solidFill>
              </a:rPr>
              <a:t>Bevolkingstrends</a:t>
            </a:r>
            <a:r>
              <a:rPr lang="fr-BE" dirty="0">
                <a:solidFill>
                  <a:schemeClr val="bg2"/>
                </a:solidFill>
              </a:rPr>
              <a:t> (indice 100 = 2001)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5.1247662401574801E-2"/>
          <c:y val="2.8839934249511919E-2"/>
          <c:w val="0.90792421259842515"/>
          <c:h val="0.90387857382636727"/>
        </c:manualLayout>
      </c:layout>
      <c:scatterChart>
        <c:scatterStyle val="lineMarker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RBC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13"/>
              <c:spPr>
                <a:solidFill>
                  <a:srgbClr val="FFB900"/>
                </a:solidFill>
                <a:ln>
                  <a:solidFill>
                    <a:srgbClr val="FF87A5">
                      <a:lumMod val="25000"/>
                      <a:lumOff val="75000"/>
                    </a:srgb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400" b="0" i="0" u="none" strike="noStrike" kern="1200" baseline="0">
                      <a:solidFill>
                        <a:schemeClr val="tx1">
                          <a:lumMod val="7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2B58-481E-B3B4-5BF527340805}"/>
                </c:ext>
              </c:extLst>
            </c:dLbl>
            <c:dLbl>
              <c:idx val="2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2B58-481E-B3B4-5BF527340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Feuil1!$A$2:$A$25</c:f>
              <c:numCache>
                <c:formatCode>General</c:formatCode>
                <c:ptCount val="2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</c:numCache>
            </c:numRef>
          </c:xVal>
          <c:yVal>
            <c:numRef>
              <c:f>Feuil1!$B$2:$B$25</c:f>
              <c:numCache>
                <c:formatCode>0</c:formatCode>
                <c:ptCount val="24"/>
                <c:pt idx="0">
                  <c:v>100</c:v>
                </c:pt>
                <c:pt idx="1">
                  <c:v>101.449494766203</c:v>
                </c:pt>
                <c:pt idx="2">
                  <c:v>102.86560107008984</c:v>
                </c:pt>
                <c:pt idx="3">
                  <c:v>103.68040397965585</c:v>
                </c:pt>
                <c:pt idx="4">
                  <c:v>104.39068648544958</c:v>
                </c:pt>
                <c:pt idx="5">
                  <c:v>105.64068000476978</c:v>
                </c:pt>
                <c:pt idx="6">
                  <c:v>106.92758747621592</c:v>
                </c:pt>
                <c:pt idx="7">
                  <c:v>108.60022500920256</c:v>
                </c:pt>
                <c:pt idx="8">
                  <c:v>110.79701992420196</c:v>
                </c:pt>
                <c:pt idx="9">
                  <c:v>112.97515048138489</c:v>
                </c:pt>
                <c:pt idx="10">
                  <c:v>116.03921588958997</c:v>
                </c:pt>
                <c:pt idx="11">
                  <c:v>118.08876975959271</c:v>
                </c:pt>
                <c:pt idx="12">
                  <c:v>119.72511548571399</c:v>
                </c:pt>
                <c:pt idx="13">
                  <c:v>120.64288343590088</c:v>
                </c:pt>
                <c:pt idx="14">
                  <c:v>121.85471871257407</c:v>
                </c:pt>
                <c:pt idx="15">
                  <c:v>123.17335559230823</c:v>
                </c:pt>
                <c:pt idx="16">
                  <c:v>123.55846350858819</c:v>
                </c:pt>
                <c:pt idx="17">
                  <c:v>124.29694993286016</c:v>
                </c:pt>
                <c:pt idx="18">
                  <c:v>125.31477957911873</c:v>
                </c:pt>
                <c:pt idx="19">
                  <c:v>126.3219290650712</c:v>
                </c:pt>
                <c:pt idx="20">
                  <c:v>126.49975891871155</c:v>
                </c:pt>
                <c:pt idx="21">
                  <c:v>126.77630248702567</c:v>
                </c:pt>
                <c:pt idx="22">
                  <c:v>128.69852396036933</c:v>
                </c:pt>
                <c:pt idx="23">
                  <c:v>129.57180852442698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B58-481E-B3B4-5BF527340805}"/>
            </c:ext>
          </c:extLst>
        </c:ser>
        <c:ser>
          <c:idx val="1"/>
          <c:order val="1"/>
          <c:tx>
            <c:strRef>
              <c:f>Feuil1!$C$1</c:f>
              <c:strCache>
                <c:ptCount val="1"/>
                <c:pt idx="0">
                  <c:v>Anvers</c:v>
                </c:pt>
              </c:strCache>
            </c:strRef>
          </c:tx>
          <c:spPr>
            <a:ln w="25400" cap="rnd">
              <a:solidFill>
                <a:schemeClr val="accent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22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B58-481E-B3B4-5BF527340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Feuil1!$A$2:$A$25</c:f>
              <c:numCache>
                <c:formatCode>General</c:formatCode>
                <c:ptCount val="2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</c:numCache>
            </c:numRef>
          </c:xVal>
          <c:yVal>
            <c:numRef>
              <c:f>Feuil1!$C$2:$C$25</c:f>
              <c:numCache>
                <c:formatCode>General</c:formatCode>
                <c:ptCount val="24"/>
                <c:pt idx="0">
                  <c:v>100</c:v>
                </c:pt>
                <c:pt idx="1">
                  <c:v>101.01296791502361</c:v>
                </c:pt>
                <c:pt idx="2">
                  <c:v>101.44143868141295</c:v>
                </c:pt>
                <c:pt idx="3">
                  <c:v>101.83161405244061</c:v>
                </c:pt>
                <c:pt idx="4">
                  <c:v>102.37431451242303</c:v>
                </c:pt>
                <c:pt idx="5">
                  <c:v>102.86493323471358</c:v>
                </c:pt>
                <c:pt idx="6">
                  <c:v>103.72253125998415</c:v>
                </c:pt>
                <c:pt idx="7">
                  <c:v>104.66306617006657</c:v>
                </c:pt>
                <c:pt idx="8">
                  <c:v>104.58713187183515</c:v>
                </c:pt>
                <c:pt idx="9">
                  <c:v>105.80580076765855</c:v>
                </c:pt>
                <c:pt idx="10">
                  <c:v>108.00351879975666</c:v>
                </c:pt>
                <c:pt idx="11">
                  <c:v>109.98525080201499</c:v>
                </c:pt>
                <c:pt idx="12">
                  <c:v>111.14658602021122</c:v>
                </c:pt>
                <c:pt idx="13">
                  <c:v>111.73721043210335</c:v>
                </c:pt>
                <c:pt idx="14">
                  <c:v>112.38494969079204</c:v>
                </c:pt>
                <c:pt idx="15">
                  <c:v>113.1447303347674</c:v>
                </c:pt>
                <c:pt idx="16">
                  <c:v>113.90232267043639</c:v>
                </c:pt>
                <c:pt idx="17">
                  <c:v>114.50279446970725</c:v>
                </c:pt>
                <c:pt idx="18">
                  <c:v>115.09079291163174</c:v>
                </c:pt>
                <c:pt idx="19">
                  <c:v>115.81556062270501</c:v>
                </c:pt>
                <c:pt idx="20">
                  <c:v>115.85276186391349</c:v>
                </c:pt>
                <c:pt idx="21">
                  <c:v>116.11820366147745</c:v>
                </c:pt>
                <c:pt idx="22">
                  <c:v>118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B58-481E-B3B4-5BF527340805}"/>
            </c:ext>
          </c:extLst>
        </c:ser>
        <c:ser>
          <c:idx val="2"/>
          <c:order val="2"/>
          <c:tx>
            <c:strRef>
              <c:f>Feuil1!$D$1</c:f>
              <c:strCache>
                <c:ptCount val="1"/>
                <c:pt idx="0">
                  <c:v>Liège</c:v>
                </c:pt>
              </c:strCache>
            </c:strRef>
          </c:tx>
          <c:spPr>
            <a:ln w="25400" cap="rnd">
              <a:solidFill>
                <a:schemeClr val="tx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2B58-481E-B3B4-5BF527340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2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Feuil1!$A$2:$A$25</c:f>
              <c:numCache>
                <c:formatCode>General</c:formatCode>
                <c:ptCount val="2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</c:numCache>
            </c:numRef>
          </c:xVal>
          <c:yVal>
            <c:numRef>
              <c:f>Feuil1!$D$2:$D$25</c:f>
              <c:numCache>
                <c:formatCode>0</c:formatCode>
                <c:ptCount val="24"/>
                <c:pt idx="0">
                  <c:v>100</c:v>
                </c:pt>
                <c:pt idx="1">
                  <c:v>100.31481983202384</c:v>
                </c:pt>
                <c:pt idx="2">
                  <c:v>99.866160931996745</c:v>
                </c:pt>
                <c:pt idx="3">
                  <c:v>100.50826334326742</c:v>
                </c:pt>
                <c:pt idx="4">
                  <c:v>100.55486318070983</c:v>
                </c:pt>
                <c:pt idx="5">
                  <c:v>101.37415334597671</c:v>
                </c:pt>
                <c:pt idx="6">
                  <c:v>102.36087781089137</c:v>
                </c:pt>
                <c:pt idx="7">
                  <c:v>102.84475751828772</c:v>
                </c:pt>
                <c:pt idx="8">
                  <c:v>103.35518829585477</c:v>
                </c:pt>
                <c:pt idx="9">
                  <c:v>104.30994310484965</c:v>
                </c:pt>
                <c:pt idx="10">
                  <c:v>105.50799241397995</c:v>
                </c:pt>
                <c:pt idx="11">
                  <c:v>105.97453264697914</c:v>
                </c:pt>
                <c:pt idx="12">
                  <c:v>106.16689244107289</c:v>
                </c:pt>
                <c:pt idx="13">
                  <c:v>106.36196152804118</c:v>
                </c:pt>
                <c:pt idx="14">
                  <c:v>106.18694120834462</c:v>
                </c:pt>
                <c:pt idx="15">
                  <c:v>106.7298835004064</c:v>
                </c:pt>
                <c:pt idx="16">
                  <c:v>107.22568409645083</c:v>
                </c:pt>
                <c:pt idx="17">
                  <c:v>106.9384990517475</c:v>
                </c:pt>
                <c:pt idx="18">
                  <c:v>106.92332701164995</c:v>
                </c:pt>
                <c:pt idx="19">
                  <c:v>106.86372256840964</c:v>
                </c:pt>
                <c:pt idx="20">
                  <c:v>106.36467082091573</c:v>
                </c:pt>
                <c:pt idx="21">
                  <c:v>105.81305879165537</c:v>
                </c:pt>
                <c:pt idx="22">
                  <c:v>105.8499051747494</c:v>
                </c:pt>
                <c:pt idx="23">
                  <c:v>106.08398807911135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2B58-481E-B3B4-5BF527340805}"/>
            </c:ext>
          </c:extLst>
        </c:ser>
        <c:ser>
          <c:idx val="3"/>
          <c:order val="3"/>
          <c:tx>
            <c:strRef>
              <c:f>Feuil1!$E$1</c:f>
              <c:strCache>
                <c:ptCount val="1"/>
                <c:pt idx="0">
                  <c:v>Charleroi</c:v>
                </c:pt>
              </c:strCache>
            </c:strRef>
          </c:tx>
          <c:spPr>
            <a:ln w="25400" cap="rnd">
              <a:solidFill>
                <a:schemeClr val="bg1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23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2B58-481E-B3B4-5BF52734080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Feuil1!$A$2:$A$25</c:f>
              <c:numCache>
                <c:formatCode>General</c:formatCode>
                <c:ptCount val="24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  <c:pt idx="11">
                  <c:v>2012</c:v>
                </c:pt>
                <c:pt idx="12">
                  <c:v>2013</c:v>
                </c:pt>
                <c:pt idx="13">
                  <c:v>2014</c:v>
                </c:pt>
                <c:pt idx="14">
                  <c:v>2015</c:v>
                </c:pt>
                <c:pt idx="15">
                  <c:v>2016</c:v>
                </c:pt>
                <c:pt idx="16">
                  <c:v>2017</c:v>
                </c:pt>
                <c:pt idx="17">
                  <c:v>2018</c:v>
                </c:pt>
                <c:pt idx="18">
                  <c:v>2019</c:v>
                </c:pt>
                <c:pt idx="19">
                  <c:v>2020</c:v>
                </c:pt>
                <c:pt idx="20">
                  <c:v>2021</c:v>
                </c:pt>
                <c:pt idx="21">
                  <c:v>2022</c:v>
                </c:pt>
                <c:pt idx="22">
                  <c:v>2023</c:v>
                </c:pt>
                <c:pt idx="23">
                  <c:v>2024</c:v>
                </c:pt>
              </c:numCache>
            </c:numRef>
          </c:xVal>
          <c:yVal>
            <c:numRef>
              <c:f>Feuil1!$E$2:$E$25</c:f>
              <c:numCache>
                <c:formatCode>0</c:formatCode>
                <c:ptCount val="24"/>
                <c:pt idx="0">
                  <c:v>100</c:v>
                </c:pt>
                <c:pt idx="1">
                  <c:v>100.17229927134888</c:v>
                </c:pt>
                <c:pt idx="2">
                  <c:v>100.11336792636578</c:v>
                </c:pt>
                <c:pt idx="3">
                  <c:v>100.18728181668357</c:v>
                </c:pt>
                <c:pt idx="4">
                  <c:v>100.56933672271803</c:v>
                </c:pt>
                <c:pt idx="5">
                  <c:v>100.53287919573697</c:v>
                </c:pt>
                <c:pt idx="6">
                  <c:v>100.65773374019268</c:v>
                </c:pt>
                <c:pt idx="7">
                  <c:v>100.66322734014872</c:v>
                </c:pt>
                <c:pt idx="8">
                  <c:v>100.99933577382349</c:v>
                </c:pt>
                <c:pt idx="9">
                  <c:v>101.18112399055101</c:v>
                </c:pt>
                <c:pt idx="10">
                  <c:v>101.61362013254559</c:v>
                </c:pt>
                <c:pt idx="11">
                  <c:v>101.81688333091948</c:v>
                </c:pt>
                <c:pt idx="12">
                  <c:v>101.75795198593639</c:v>
                </c:pt>
                <c:pt idx="13">
                  <c:v>101.24704719002362</c:v>
                </c:pt>
                <c:pt idx="14">
                  <c:v>101.12219264556791</c:v>
                </c:pt>
                <c:pt idx="15">
                  <c:v>100.97336602857671</c:v>
                </c:pt>
                <c:pt idx="16">
                  <c:v>100.51090479591277</c:v>
                </c:pt>
                <c:pt idx="17">
                  <c:v>100.79057897549355</c:v>
                </c:pt>
                <c:pt idx="18">
                  <c:v>101.01581657369165</c:v>
                </c:pt>
                <c:pt idx="19">
                  <c:v>101.25503788086878</c:v>
                </c:pt>
                <c:pt idx="20">
                  <c:v>100.80106675722783</c:v>
                </c:pt>
                <c:pt idx="21">
                  <c:v>101.09272697307637</c:v>
                </c:pt>
                <c:pt idx="22">
                  <c:v>101.77393336762671</c:v>
                </c:pt>
                <c:pt idx="23">
                  <c:v>102.04212092911757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4-2B58-481E-B3B4-5BF527340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73368576"/>
        <c:axId val="773374808"/>
      </c:scatterChart>
      <c:valAx>
        <c:axId val="773368576"/>
        <c:scaling>
          <c:orientation val="minMax"/>
          <c:max val="2025"/>
          <c:min val="20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3374808"/>
        <c:crosses val="autoZero"/>
        <c:crossBetween val="midCat"/>
      </c:valAx>
      <c:valAx>
        <c:axId val="773374808"/>
        <c:scaling>
          <c:orientation val="minMax"/>
          <c:min val="9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7336857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r>
              <a:rPr lang="en-US" sz="1600" dirty="0" err="1">
                <a:solidFill>
                  <a:schemeClr val="bg2"/>
                </a:solidFill>
              </a:rPr>
              <a:t>Répartition</a:t>
            </a:r>
            <a:r>
              <a:rPr lang="en-US" sz="1600" dirty="0">
                <a:solidFill>
                  <a:schemeClr val="bg2"/>
                </a:solidFill>
              </a:rPr>
              <a:t> des </a:t>
            </a:r>
            <a:r>
              <a:rPr lang="en-US" sz="1600" dirty="0" err="1">
                <a:solidFill>
                  <a:schemeClr val="bg2"/>
                </a:solidFill>
              </a:rPr>
              <a:t>logements</a:t>
            </a:r>
            <a:r>
              <a:rPr lang="en-US" sz="1600" dirty="0">
                <a:solidFill>
                  <a:schemeClr val="bg2"/>
                </a:solidFill>
              </a:rPr>
              <a:t> </a:t>
            </a:r>
            <a:r>
              <a:rPr lang="en-US" sz="1600" dirty="0" err="1">
                <a:solidFill>
                  <a:schemeClr val="bg2"/>
                </a:solidFill>
              </a:rPr>
              <a:t>selon</a:t>
            </a:r>
            <a:r>
              <a:rPr lang="en-US" sz="1600" dirty="0">
                <a:solidFill>
                  <a:schemeClr val="bg2"/>
                </a:solidFill>
              </a:rPr>
              <a:t> le </a:t>
            </a:r>
            <a:r>
              <a:rPr lang="en-US" sz="1600" dirty="0" err="1">
                <a:solidFill>
                  <a:schemeClr val="bg2"/>
                </a:solidFill>
              </a:rPr>
              <a:t>nombre</a:t>
            </a:r>
            <a:r>
              <a:rPr lang="en-US" sz="1600" dirty="0">
                <a:solidFill>
                  <a:schemeClr val="bg2"/>
                </a:solidFill>
              </a:rPr>
              <a:t> de pieces par occupant (2021)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35042015193103471"/>
          <c:y val="0.22453302488039367"/>
          <c:w val="0.61104680788721411"/>
          <c:h val="0.499051950252384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CD8-4A97-AF95-DE63197834CA}"/>
              </c:ext>
            </c:extLst>
          </c:dPt>
          <c:dPt>
            <c:idx val="1"/>
            <c:invertIfNegative val="0"/>
            <c:bubble3D val="0"/>
            <c:spPr>
              <a:solidFill>
                <a:srgbClr val="F4954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FCD8-4A97-AF95-DE63197834CA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FCD8-4A97-AF95-DE63197834CA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CD8-4A97-AF95-DE63197834C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Moins de 1 pièce</c:v>
                </c:pt>
                <c:pt idx="1">
                  <c:v>De 1 à moins de deux pièces</c:v>
                </c:pt>
                <c:pt idx="2">
                  <c:v>2 pièces et plus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0.25</c:v>
                </c:pt>
                <c:pt idx="1">
                  <c:v>0.28999999999999998</c:v>
                </c:pt>
                <c:pt idx="2">
                  <c:v>0.45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D8-4A97-AF95-DE63197834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06555768"/>
        <c:axId val="706561344"/>
      </c:barChart>
      <c:catAx>
        <c:axId val="706555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6561344"/>
        <c:crosses val="autoZero"/>
        <c:auto val="1"/>
        <c:lblAlgn val="ctr"/>
        <c:lblOffset val="100"/>
        <c:noMultiLvlLbl val="0"/>
      </c:catAx>
      <c:valAx>
        <c:axId val="70656134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6555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0" i="0" u="none" strike="noStrike" kern="1200" spc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r>
              <a:rPr lang="nl-BE" sz="1600" dirty="0">
                <a:solidFill>
                  <a:schemeClr val="bg2"/>
                </a:solidFill>
              </a:rPr>
              <a:t>Verdeling van woningen naar aantal kamers per bewoner (2021)</a:t>
            </a:r>
            <a:endParaRPr lang="en-US" sz="1600" dirty="0">
              <a:solidFill>
                <a:schemeClr val="bg2"/>
              </a:solidFill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spc="0" baseline="0">
              <a:solidFill>
                <a:schemeClr val="bg2"/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>
        <c:manualLayout>
          <c:layoutTarget val="inner"/>
          <c:xMode val="edge"/>
          <c:yMode val="edge"/>
          <c:x val="0.35042015193103471"/>
          <c:y val="0.22453302488039367"/>
          <c:w val="0.61104680788721411"/>
          <c:h val="0.4990519502523841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Feuil1!$B$1</c:f>
              <c:strCache>
                <c:ptCount val="1"/>
                <c:pt idx="0">
                  <c:v>Série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tx1">
                  <a:lumMod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2EF-40D9-821C-C43C311F8CA9}"/>
              </c:ext>
            </c:extLst>
          </c:dPt>
          <c:dPt>
            <c:idx val="1"/>
            <c:invertIfNegative val="0"/>
            <c:bubble3D val="0"/>
            <c:spPr>
              <a:solidFill>
                <a:srgbClr val="F49546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2EF-40D9-821C-C43C311F8CA9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2EF-40D9-821C-C43C311F8CA9}"/>
              </c:ext>
            </c:extLst>
          </c:dPt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EF-40D9-821C-C43C311F8CA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Feuil1!$A$2:$A$4</c:f>
              <c:strCache>
                <c:ptCount val="3"/>
                <c:pt idx="0">
                  <c:v>Moins de 1 pièce</c:v>
                </c:pt>
                <c:pt idx="1">
                  <c:v>De 1 à moins de deux pièces</c:v>
                </c:pt>
                <c:pt idx="2">
                  <c:v>2 pièces et plus</c:v>
                </c:pt>
              </c:strCache>
            </c:strRef>
          </c:cat>
          <c:val>
            <c:numRef>
              <c:f>Feuil1!$B$2:$B$4</c:f>
              <c:numCache>
                <c:formatCode>0%</c:formatCode>
                <c:ptCount val="3"/>
                <c:pt idx="0">
                  <c:v>0.01</c:v>
                </c:pt>
                <c:pt idx="1">
                  <c:v>0.16</c:v>
                </c:pt>
                <c:pt idx="2">
                  <c:v>0.83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2EF-40D9-821C-C43C311F8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06555768"/>
        <c:axId val="706561344"/>
      </c:barChart>
      <c:catAx>
        <c:axId val="7065557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6561344"/>
        <c:crosses val="autoZero"/>
        <c:auto val="1"/>
        <c:lblAlgn val="ctr"/>
        <c:lblOffset val="100"/>
        <c:noMultiLvlLbl val="0"/>
      </c:catAx>
      <c:valAx>
        <c:axId val="706561344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065557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562013883081054E-2"/>
          <c:y val="4.9218746972271965E-2"/>
          <c:w val="0.45641349204666004"/>
          <c:h val="0.84196592999717457"/>
        </c:manualLayout>
      </c:layout>
      <c:pieChart>
        <c:varyColors val="1"/>
        <c:ser>
          <c:idx val="0"/>
          <c:order val="0"/>
          <c:tx>
            <c:strRef>
              <c:f>Feuil1!$B$1</c:f>
              <c:strCache>
                <c:ptCount val="1"/>
                <c:pt idx="0">
                  <c:v>Ventes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2-4307-4892-9306-690D2C7EA04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E43-4374-BBE2-63F1DCC1054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43-4374-BBE2-63F1DCC1054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43-4374-BBE2-63F1DCC1054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DE43-4374-BBE2-63F1DCC1054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DE43-4374-BBE2-63F1DCC1054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DE43-4374-BBE2-63F1DCC1054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DE43-4374-BBE2-63F1DCC10545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DE43-4374-BBE2-63F1DCC10545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DE43-4374-BBE2-63F1DCC10545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DE43-4374-BBE2-63F1DCC10545}"/>
              </c:ext>
            </c:extLst>
          </c:dPt>
          <c:cat>
            <c:strRef>
              <c:f>Feuil1!$A$2:$A$12</c:f>
              <c:strCache>
                <c:ptCount val="11"/>
                <c:pt idx="0">
                  <c:v>Sans salariés</c:v>
                </c:pt>
                <c:pt idx="1">
                  <c:v>1-4 salariés</c:v>
                </c:pt>
                <c:pt idx="2">
                  <c:v>5-9 salariés</c:v>
                </c:pt>
                <c:pt idx="3">
                  <c:v>10-19 salariés</c:v>
                </c:pt>
                <c:pt idx="4">
                  <c:v>20-49 salariés</c:v>
                </c:pt>
                <c:pt idx="5">
                  <c:v>50-99 salariés</c:v>
                </c:pt>
                <c:pt idx="6">
                  <c:v>100-199 salariés</c:v>
                </c:pt>
                <c:pt idx="7">
                  <c:v>200-249 salariés</c:v>
                </c:pt>
                <c:pt idx="8">
                  <c:v>250-499 salariés</c:v>
                </c:pt>
                <c:pt idx="9">
                  <c:v>500-999 salariés</c:v>
                </c:pt>
                <c:pt idx="10">
                  <c:v>≥1.000 salariés</c:v>
                </c:pt>
              </c:strCache>
            </c:strRef>
          </c:cat>
          <c:val>
            <c:numRef>
              <c:f>Feuil1!$B$2:$B$12</c:f>
              <c:numCache>
                <c:formatCode>General</c:formatCode>
                <c:ptCount val="11"/>
                <c:pt idx="0">
                  <c:v>95721</c:v>
                </c:pt>
                <c:pt idx="1">
                  <c:v>14379</c:v>
                </c:pt>
                <c:pt idx="2">
                  <c:v>3556</c:v>
                </c:pt>
                <c:pt idx="3">
                  <c:v>2035</c:v>
                </c:pt>
                <c:pt idx="4">
                  <c:v>1376</c:v>
                </c:pt>
                <c:pt idx="5">
                  <c:v>525</c:v>
                </c:pt>
                <c:pt idx="6">
                  <c:v>270</c:v>
                </c:pt>
                <c:pt idx="7">
                  <c:v>65</c:v>
                </c:pt>
                <c:pt idx="8">
                  <c:v>152</c:v>
                </c:pt>
                <c:pt idx="9">
                  <c:v>93</c:v>
                </c:pt>
                <c:pt idx="10">
                  <c:v>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307-4892-9306-690D2C7EA0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071992422608451"/>
          <c:y val="0.22087221820421882"/>
          <c:w val="0.30130915685512644"/>
          <c:h val="0.7650652826608462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2">
                  <a:lumMod val="60000"/>
                  <a:lumOff val="4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8750CC-954E-424C-8D29-47B5CCC1180D}" type="datetimeFigureOut">
              <a:rPr lang="en-GB" smtClean="0"/>
              <a:t>31/10/2024</a:t>
            </a:fld>
            <a:endParaRPr lang="en-GB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GB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A3F228-7D87-4B91-A5A9-4B36092D767D}" type="slidenum">
              <a:rPr lang="en-GB" smtClean="0"/>
              <a:t>‹N°›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83017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0550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 l’échelle de la RBC : 8% de logement avec moins d’une pièce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7783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A l’échelle de la RBC : 8% de logement avec moins d’une pièce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16363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16654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4900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140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Fr uniquement = 35,7% </a:t>
            </a:r>
          </a:p>
          <a:p>
            <a:r>
              <a:rPr lang="fr-BE" dirty="0" err="1"/>
              <a:t>Nl</a:t>
            </a:r>
            <a:r>
              <a:rPr lang="fr-BE" dirty="0"/>
              <a:t> uniquement = 0,8%</a:t>
            </a:r>
          </a:p>
          <a:p>
            <a:r>
              <a:rPr lang="fr-BE" dirty="0"/>
              <a:t>Eng uniquement = 4,9%</a:t>
            </a:r>
          </a:p>
          <a:p>
            <a:r>
              <a:rPr lang="fr-BE" dirty="0" err="1"/>
              <a:t>Nl+Eng</a:t>
            </a:r>
            <a:r>
              <a:rPr lang="fr-BE" dirty="0"/>
              <a:t> = 2,7%</a:t>
            </a:r>
          </a:p>
          <a:p>
            <a:r>
              <a:rPr lang="fr-BE" dirty="0" err="1"/>
              <a:t>Fr+Eng</a:t>
            </a:r>
            <a:r>
              <a:rPr lang="fr-BE" dirty="0"/>
              <a:t> = 26,6%</a:t>
            </a:r>
          </a:p>
          <a:p>
            <a:r>
              <a:rPr lang="fr-BE" dirty="0" err="1"/>
              <a:t>Nl</a:t>
            </a:r>
            <a:r>
              <a:rPr lang="fr-BE" dirty="0"/>
              <a:t> + Fr = 6,1%</a:t>
            </a:r>
          </a:p>
          <a:p>
            <a:r>
              <a:rPr lang="fr-BE" dirty="0" err="1"/>
              <a:t>Nl+Fr+Eng</a:t>
            </a:r>
            <a:r>
              <a:rPr lang="fr-BE" dirty="0"/>
              <a:t> = 12,6%</a:t>
            </a:r>
          </a:p>
          <a:p>
            <a:r>
              <a:rPr lang="fr-BE" dirty="0"/>
              <a:t>Aucune des trois = 10,5% </a:t>
            </a:r>
            <a:r>
              <a:rPr lang="fr-BE" dirty="0">
                <a:sym typeface="Wingdings" panose="05000000000000000000" pitchFamily="2" charset="2"/>
              </a:rPr>
              <a:t> 130.000 personnes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8582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0 salariés = 81%</a:t>
            </a:r>
          </a:p>
          <a:p>
            <a:r>
              <a:rPr lang="fr-BE" dirty="0"/>
              <a:t>1-99 = 18%</a:t>
            </a:r>
          </a:p>
          <a:p>
            <a:r>
              <a:rPr lang="fr-BE" dirty="0"/>
              <a:t>&gt;100 = 1%</a:t>
            </a:r>
          </a:p>
          <a:p>
            <a:endParaRPr lang="fr-BE" dirty="0"/>
          </a:p>
          <a:p>
            <a:r>
              <a:rPr lang="fr-BE" dirty="0"/>
              <a:t>Activités spécialisées </a:t>
            </a:r>
            <a:r>
              <a:rPr lang="fr-BE" dirty="0" err="1"/>
              <a:t>etc</a:t>
            </a:r>
            <a:r>
              <a:rPr lang="fr-BE" dirty="0"/>
              <a:t> : avocats, architectes, pub, etc.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58245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0 salariés = 81%</a:t>
            </a:r>
          </a:p>
          <a:p>
            <a:r>
              <a:rPr lang="fr-BE" dirty="0"/>
              <a:t>1-99 = 18%</a:t>
            </a:r>
          </a:p>
          <a:p>
            <a:r>
              <a:rPr lang="fr-BE" dirty="0"/>
              <a:t>&gt;100 = 1%</a:t>
            </a:r>
          </a:p>
          <a:p>
            <a:endParaRPr lang="fr-BE" dirty="0"/>
          </a:p>
          <a:p>
            <a:r>
              <a:rPr lang="fr-BE" dirty="0"/>
              <a:t>Activités spécialisées </a:t>
            </a:r>
            <a:r>
              <a:rPr lang="fr-BE" dirty="0" err="1"/>
              <a:t>etc</a:t>
            </a:r>
            <a:r>
              <a:rPr lang="fr-BE" dirty="0"/>
              <a:t> : avocats, architectes, pub, etc.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05880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/>
              <a:t>0 salariés = 81%</a:t>
            </a:r>
          </a:p>
          <a:p>
            <a:r>
              <a:rPr lang="fr-BE" dirty="0"/>
              <a:t>1-99 = 18%</a:t>
            </a:r>
          </a:p>
          <a:p>
            <a:r>
              <a:rPr lang="fr-BE" dirty="0"/>
              <a:t>&gt;100 = 1%</a:t>
            </a:r>
          </a:p>
          <a:p>
            <a:endParaRPr lang="fr-BE" dirty="0"/>
          </a:p>
          <a:p>
            <a:r>
              <a:rPr lang="fr-BE" dirty="0"/>
              <a:t>Activités spécialisées </a:t>
            </a:r>
            <a:r>
              <a:rPr lang="fr-BE" dirty="0" err="1"/>
              <a:t>etc</a:t>
            </a:r>
            <a:r>
              <a:rPr lang="fr-BE" dirty="0"/>
              <a:t> : avocats, architectes, pub, etc.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BA3F228-7D87-4B91-A5A9-4B36092D767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0443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ver_BIL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 descr="Une image contenant habits, personne, intérieur, ordinateur&#10;&#10;Description générée automatiquement">
            <a:extLst>
              <a:ext uri="{FF2B5EF4-FFF2-40B4-BE49-F238E27FC236}">
                <a16:creationId xmlns:a16="http://schemas.microsoft.com/office/drawing/2014/main" id="{FCA5B18C-F484-3C4B-2EB2-DABA6B4590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4" descr="Une image contenant texte, capture d’écran, Police, graphisme&#10;&#10;Description générée automatiquement">
            <a:extLst>
              <a:ext uri="{FF2B5EF4-FFF2-40B4-BE49-F238E27FC236}">
                <a16:creationId xmlns:a16="http://schemas.microsoft.com/office/drawing/2014/main" id="{15ACDB7F-2A62-40D0-BC46-E52E56A9EC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Espace réservé du texte 66">
            <a:extLst>
              <a:ext uri="{FF2B5EF4-FFF2-40B4-BE49-F238E27FC236}">
                <a16:creationId xmlns:a16="http://schemas.microsoft.com/office/drawing/2014/main" id="{1E69AE85-8F19-1A5D-143D-1241962D37F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5161" y="3769235"/>
            <a:ext cx="5816378" cy="1631216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>
              <a:lnSpc>
                <a:spcPts val="4000"/>
              </a:lnSpc>
              <a:spcBef>
                <a:spcPts val="0"/>
              </a:spcBef>
              <a:defRPr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présentation </a:t>
            </a:r>
          </a:p>
          <a:p>
            <a:pPr lvl="0"/>
            <a:r>
              <a:rPr lang="fr-FR"/>
              <a:t>sur 2 </a:t>
            </a:r>
          </a:p>
          <a:p>
            <a:pPr lvl="0"/>
            <a:r>
              <a:rPr lang="fr-FR"/>
              <a:t>ou 3 lignes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F4D1F628-8460-8883-4377-025640A2A0A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6001904"/>
            <a:ext cx="1355201" cy="32316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algn="l">
              <a:defRPr sz="1500">
                <a:solidFill>
                  <a:srgbClr val="FFFFFF"/>
                </a:solidFill>
                <a:latin typeface="Arial MT"/>
              </a:defRPr>
            </a:lvl1pPr>
          </a:lstStyle>
          <a:p>
            <a:pPr lvl="0"/>
            <a:r>
              <a:rPr lang="en-GB" err="1"/>
              <a:t>Prénom</a:t>
            </a:r>
            <a:r>
              <a:rPr lang="en-GB"/>
              <a:t> Nom</a:t>
            </a:r>
          </a:p>
        </p:txBody>
      </p:sp>
      <p:sp>
        <p:nvSpPr>
          <p:cNvPr id="8" name="Espace réservé du texte 31">
            <a:extLst>
              <a:ext uri="{FF2B5EF4-FFF2-40B4-BE49-F238E27FC236}">
                <a16:creationId xmlns:a16="http://schemas.microsoft.com/office/drawing/2014/main" id="{DD2BA6EC-3C7B-99A9-EB6F-E356C7113C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161" y="6382435"/>
            <a:ext cx="1140697" cy="323165"/>
          </a:xfrm>
          <a:prstGeom prst="rect">
            <a:avLst/>
          </a:prstGeom>
        </p:spPr>
        <p:txBody>
          <a:bodyPr wrap="none" lIns="0">
            <a:spAutoFit/>
          </a:bodyPr>
          <a:lstStyle>
            <a:lvl1pPr algn="l">
              <a:defRPr sz="1500">
                <a:solidFill>
                  <a:srgbClr val="FFFFFF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Fonction</a:t>
            </a:r>
            <a:r>
              <a:rPr lang="en-GB"/>
              <a:t> FR</a:t>
            </a:r>
          </a:p>
        </p:txBody>
      </p:sp>
      <p:sp>
        <p:nvSpPr>
          <p:cNvPr id="9" name="Espace réservé de la date 3">
            <a:extLst>
              <a:ext uri="{FF2B5EF4-FFF2-40B4-BE49-F238E27FC236}">
                <a16:creationId xmlns:a16="http://schemas.microsoft.com/office/drawing/2014/main" id="{8A9A5B32-CE95-FB78-EE15-E8F8B94A89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68537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ver_F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 32" descr="Une image contenant habits, personne, intérieur, ordinateur&#10;&#10;Description générée automatiquement">
            <a:extLst>
              <a:ext uri="{FF2B5EF4-FFF2-40B4-BE49-F238E27FC236}">
                <a16:creationId xmlns:a16="http://schemas.microsoft.com/office/drawing/2014/main" id="{FCA5B18C-F484-3C4B-2EB2-DABA6B4590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4" name="Espace réservé du texte 66">
            <a:extLst>
              <a:ext uri="{FF2B5EF4-FFF2-40B4-BE49-F238E27FC236}">
                <a16:creationId xmlns:a16="http://schemas.microsoft.com/office/drawing/2014/main" id="{B514FAEE-3AFC-A3D7-05F0-6208C017CA1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5161" y="3769235"/>
            <a:ext cx="5816378" cy="1631216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>
              <a:lnSpc>
                <a:spcPts val="4000"/>
              </a:lnSpc>
              <a:spcBef>
                <a:spcPts val="0"/>
              </a:spcBef>
              <a:defRPr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présentation </a:t>
            </a:r>
          </a:p>
          <a:p>
            <a:pPr lvl="0"/>
            <a:r>
              <a:rPr lang="fr-FR"/>
              <a:t>sur 2 </a:t>
            </a:r>
          </a:p>
          <a:p>
            <a:pPr lvl="0"/>
            <a:r>
              <a:rPr lang="fr-FR"/>
              <a:t>ou 3 lignes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DBF329AD-5F89-737C-7FBC-C06451BBC1B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" y="6001904"/>
            <a:ext cx="1355201" cy="32316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algn="l">
              <a:defRPr sz="1500">
                <a:solidFill>
                  <a:srgbClr val="FFFFFF"/>
                </a:solidFill>
                <a:latin typeface="Arial MT"/>
              </a:defRPr>
            </a:lvl1pPr>
          </a:lstStyle>
          <a:p>
            <a:pPr lvl="0"/>
            <a:r>
              <a:rPr lang="en-GB" err="1"/>
              <a:t>Prénom</a:t>
            </a:r>
            <a:r>
              <a:rPr lang="en-GB"/>
              <a:t> Nom</a:t>
            </a:r>
          </a:p>
        </p:txBody>
      </p:sp>
      <p:sp>
        <p:nvSpPr>
          <p:cNvPr id="36" name="Espace réservé du texte 31">
            <a:extLst>
              <a:ext uri="{FF2B5EF4-FFF2-40B4-BE49-F238E27FC236}">
                <a16:creationId xmlns:a16="http://schemas.microsoft.com/office/drawing/2014/main" id="{F446A66C-745D-8C1B-6055-4396FA29E3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5161" y="6382435"/>
            <a:ext cx="1140697" cy="323165"/>
          </a:xfrm>
          <a:prstGeom prst="rect">
            <a:avLst/>
          </a:prstGeom>
        </p:spPr>
        <p:txBody>
          <a:bodyPr wrap="none" lIns="0">
            <a:spAutoFit/>
          </a:bodyPr>
          <a:lstStyle>
            <a:lvl1pPr algn="l">
              <a:defRPr sz="1500">
                <a:solidFill>
                  <a:srgbClr val="FFFFFF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Fonction</a:t>
            </a:r>
            <a:r>
              <a:rPr lang="en-GB"/>
              <a:t> FR</a:t>
            </a:r>
          </a:p>
        </p:txBody>
      </p:sp>
      <p:sp>
        <p:nvSpPr>
          <p:cNvPr id="37" name="Espace réservé de la date 3">
            <a:extLst>
              <a:ext uri="{FF2B5EF4-FFF2-40B4-BE49-F238E27FC236}">
                <a16:creationId xmlns:a16="http://schemas.microsoft.com/office/drawing/2014/main" id="{90F030AC-ED0A-4E53-AFC2-0A2C3C81ED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  <p:pic>
        <p:nvPicPr>
          <p:cNvPr id="3" name="Image 2" descr="Une image contenant texte, capture d’écran, Police, Graphique&#10;&#10;Description générée automatiquement">
            <a:extLst>
              <a:ext uri="{FF2B5EF4-FFF2-40B4-BE49-F238E27FC236}">
                <a16:creationId xmlns:a16="http://schemas.microsoft.com/office/drawing/2014/main" id="{AEA85518-9477-5EC8-767A-E2F510C09F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36656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_Blank_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pour une image  3">
            <a:extLst>
              <a:ext uri="{FF2B5EF4-FFF2-40B4-BE49-F238E27FC236}">
                <a16:creationId xmlns:a16="http://schemas.microsoft.com/office/drawing/2014/main" id="{D6A926F0-887B-0C28-449E-CAC28322E49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noFill/>
        </p:spPr>
        <p:txBody>
          <a:bodyPr anchor="ctr"/>
          <a:lstStyle>
            <a:lvl1pPr algn="ctr">
              <a:defRPr/>
            </a:lvl1pPr>
          </a:lstStyle>
          <a:p>
            <a:r>
              <a:rPr lang="en-GB"/>
              <a:t>Image</a:t>
            </a:r>
          </a:p>
        </p:txBody>
      </p:sp>
      <p:sp>
        <p:nvSpPr>
          <p:cNvPr id="33" name="Espace réservé de la date 3">
            <a:extLst>
              <a:ext uri="{FF2B5EF4-FFF2-40B4-BE49-F238E27FC236}">
                <a16:creationId xmlns:a16="http://schemas.microsoft.com/office/drawing/2014/main" id="{B75B3886-7A54-BC02-E694-2851F8BF11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  <p:sp>
        <p:nvSpPr>
          <p:cNvPr id="34" name="Espace réservé du texte 66">
            <a:extLst>
              <a:ext uri="{FF2B5EF4-FFF2-40B4-BE49-F238E27FC236}">
                <a16:creationId xmlns:a16="http://schemas.microsoft.com/office/drawing/2014/main" id="{450D557A-0DE7-58CB-F109-39FDFFB5814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7600" y="3769235"/>
            <a:ext cx="5816378" cy="1631216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>
              <a:lnSpc>
                <a:spcPts val="4000"/>
              </a:lnSpc>
              <a:spcBef>
                <a:spcPts val="0"/>
              </a:spcBef>
              <a:defRPr sz="40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présentation </a:t>
            </a:r>
          </a:p>
          <a:p>
            <a:pPr lvl="0"/>
            <a:r>
              <a:rPr lang="fr-FR"/>
              <a:t>sur 2 </a:t>
            </a:r>
          </a:p>
          <a:p>
            <a:pPr lvl="0"/>
            <a:r>
              <a:rPr lang="fr-FR"/>
              <a:t>ou 3 lignes</a:t>
            </a:r>
          </a:p>
        </p:txBody>
      </p:sp>
      <p:sp>
        <p:nvSpPr>
          <p:cNvPr id="35" name="Espace réservé du texte 25">
            <a:extLst>
              <a:ext uri="{FF2B5EF4-FFF2-40B4-BE49-F238E27FC236}">
                <a16:creationId xmlns:a16="http://schemas.microsoft.com/office/drawing/2014/main" id="{D1FB1A13-6096-E0FB-0C4E-048D2E89DAC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87600" y="6001904"/>
            <a:ext cx="1355201" cy="32316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 algn="l">
              <a:defRPr sz="1500">
                <a:solidFill>
                  <a:srgbClr val="FFFFFF"/>
                </a:solidFill>
                <a:latin typeface="Arial MT"/>
              </a:defRPr>
            </a:lvl1pPr>
          </a:lstStyle>
          <a:p>
            <a:pPr lvl="0"/>
            <a:r>
              <a:rPr lang="en-GB" err="1"/>
              <a:t>Prénom</a:t>
            </a:r>
            <a:r>
              <a:rPr lang="en-GB"/>
              <a:t> Nom</a:t>
            </a:r>
          </a:p>
        </p:txBody>
      </p:sp>
      <p:sp>
        <p:nvSpPr>
          <p:cNvPr id="36" name="Espace réservé du texte 31">
            <a:extLst>
              <a:ext uri="{FF2B5EF4-FFF2-40B4-BE49-F238E27FC236}">
                <a16:creationId xmlns:a16="http://schemas.microsoft.com/office/drawing/2014/main" id="{ED5FF312-8AD8-B128-79D6-18F1249E30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7600" y="6382435"/>
            <a:ext cx="1140697" cy="323165"/>
          </a:xfrm>
          <a:prstGeom prst="rect">
            <a:avLst/>
          </a:prstGeom>
        </p:spPr>
        <p:txBody>
          <a:bodyPr wrap="none" lIns="0">
            <a:spAutoFit/>
          </a:bodyPr>
          <a:lstStyle>
            <a:lvl1pPr algn="l">
              <a:defRPr sz="1500">
                <a:solidFill>
                  <a:srgbClr val="FFFFFF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Fonction</a:t>
            </a:r>
            <a:r>
              <a:rPr lang="en-GB"/>
              <a:t> FR</a:t>
            </a:r>
          </a:p>
        </p:txBody>
      </p:sp>
    </p:spTree>
    <p:extLst>
      <p:ext uri="{BB962C8B-B14F-4D97-AF65-F5344CB8AC3E}">
        <p14:creationId xmlns:p14="http://schemas.microsoft.com/office/powerpoint/2010/main" val="30364677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_BIL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Une image contenant texte, capture d’écran, graphisme, Graphique&#10;&#10;Description générée automatiquement">
            <a:extLst>
              <a:ext uri="{FF2B5EF4-FFF2-40B4-BE49-F238E27FC236}">
                <a16:creationId xmlns:a16="http://schemas.microsoft.com/office/drawing/2014/main" id="{4D2C490E-706D-02A3-BC35-AA9429E806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729F338-5EED-E2CB-3F38-24EE32FEF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  <p:sp>
        <p:nvSpPr>
          <p:cNvPr id="6" name="Espace réservé du texte 66">
            <a:extLst>
              <a:ext uri="{FF2B5EF4-FFF2-40B4-BE49-F238E27FC236}">
                <a16:creationId xmlns:a16="http://schemas.microsoft.com/office/drawing/2014/main" id="{DF91A001-F2C5-B0A9-E01F-8D3D60E60B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3769235"/>
            <a:ext cx="5816378" cy="1631216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>
              <a:lnSpc>
                <a:spcPts val="4000"/>
              </a:lnSpc>
              <a:spcBef>
                <a:spcPts val="0"/>
              </a:spcBef>
              <a:defRPr sz="40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Titre de la présentation </a:t>
            </a:r>
          </a:p>
          <a:p>
            <a:pPr lvl="0"/>
            <a:r>
              <a:rPr lang="fr-FR"/>
              <a:t>sur 2 </a:t>
            </a:r>
          </a:p>
          <a:p>
            <a:pPr lvl="0"/>
            <a:r>
              <a:rPr lang="fr-FR"/>
              <a:t>ou 3 lignes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9679679-9F54-89FC-D826-F78821392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0239" y="6001904"/>
            <a:ext cx="1355201" cy="32316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5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en-GB" err="1"/>
              <a:t>Prénom</a:t>
            </a:r>
            <a:r>
              <a:rPr lang="en-GB"/>
              <a:t> Nom</a:t>
            </a:r>
          </a:p>
        </p:txBody>
      </p:sp>
      <p:sp>
        <p:nvSpPr>
          <p:cNvPr id="8" name="Espace réservé du texte 31">
            <a:extLst>
              <a:ext uri="{FF2B5EF4-FFF2-40B4-BE49-F238E27FC236}">
                <a16:creationId xmlns:a16="http://schemas.microsoft.com/office/drawing/2014/main" id="{50DE4A2D-2549-0248-DB04-DE5A5228A5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" y="6382435"/>
            <a:ext cx="1140697" cy="323165"/>
          </a:xfrm>
          <a:prstGeom prst="rect">
            <a:avLst/>
          </a:prstGeom>
        </p:spPr>
        <p:txBody>
          <a:bodyPr wrap="none" lIns="0">
            <a:spAutoFit/>
          </a:bodyPr>
          <a:lstStyle>
            <a:lvl1pPr>
              <a:defRPr sz="1500">
                <a:solidFill>
                  <a:srgbClr val="375078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Fonction</a:t>
            </a:r>
            <a:r>
              <a:rPr lang="en-GB"/>
              <a:t> FR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F6075A26-D4F4-4475-BC4F-22FBD55521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22666" r="47918" b="52222"/>
          <a:stretch/>
        </p:blipFill>
        <p:spPr>
          <a:xfrm>
            <a:off x="531096" y="434321"/>
            <a:ext cx="5816378" cy="1722120"/>
          </a:xfrm>
          <a:prstGeom prst="rect">
            <a:avLst/>
          </a:prstGeom>
        </p:spPr>
      </p:pic>
      <p:pic>
        <p:nvPicPr>
          <p:cNvPr id="10" name="Image 9" descr="Une image contenant texte, capture d’écran, Police, Graphique&#10;&#10;Description générée automatiquement">
            <a:extLst>
              <a:ext uri="{FF2B5EF4-FFF2-40B4-BE49-F238E27FC236}">
                <a16:creationId xmlns:a16="http://schemas.microsoft.com/office/drawing/2014/main" id="{E401AF51-036B-4686-982F-A8FFD1CF112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" y="456731"/>
            <a:ext cx="5244863" cy="1038235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2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ver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C13381DA-9D02-44B3-AAF3-FF5E2CE740D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22666" r="47918" b="52222"/>
          <a:stretch/>
        </p:blipFill>
        <p:spPr>
          <a:xfrm>
            <a:off x="531096" y="434321"/>
            <a:ext cx="5816378" cy="172212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4D2C490E-706D-02A3-BC35-AA9429E8060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729F338-5EED-E2CB-3F38-24EE32FEF91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  <p:sp>
        <p:nvSpPr>
          <p:cNvPr id="6" name="Espace réservé du texte 66">
            <a:extLst>
              <a:ext uri="{FF2B5EF4-FFF2-40B4-BE49-F238E27FC236}">
                <a16:creationId xmlns:a16="http://schemas.microsoft.com/office/drawing/2014/main" id="{DF91A001-F2C5-B0A9-E01F-8D3D60E60BD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3769235"/>
            <a:ext cx="5816378" cy="1631216"/>
          </a:xfrm>
          <a:prstGeom prst="rect">
            <a:avLst/>
          </a:prstGeom>
        </p:spPr>
        <p:txBody>
          <a:bodyPr wrap="square" lIns="0">
            <a:spAutoFit/>
          </a:bodyPr>
          <a:lstStyle>
            <a:lvl1pPr algn="l">
              <a:lnSpc>
                <a:spcPts val="4000"/>
              </a:lnSpc>
              <a:spcBef>
                <a:spcPts val="0"/>
              </a:spcBef>
              <a:defRPr sz="40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 dirty="0"/>
              <a:t>Titre de la présentation </a:t>
            </a:r>
          </a:p>
          <a:p>
            <a:pPr lvl="0"/>
            <a:r>
              <a:rPr lang="fr-FR" dirty="0"/>
              <a:t>sur 2 </a:t>
            </a:r>
          </a:p>
          <a:p>
            <a:pPr lvl="0"/>
            <a:r>
              <a:rPr lang="fr-FR" dirty="0"/>
              <a:t>ou 3 lignes</a:t>
            </a:r>
          </a:p>
        </p:txBody>
      </p:sp>
      <p:sp>
        <p:nvSpPr>
          <p:cNvPr id="7" name="Espace réservé du texte 25">
            <a:extLst>
              <a:ext uri="{FF2B5EF4-FFF2-40B4-BE49-F238E27FC236}">
                <a16:creationId xmlns:a16="http://schemas.microsoft.com/office/drawing/2014/main" id="{59679679-9F54-89FC-D826-F788213925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0239" y="6001904"/>
            <a:ext cx="1355201" cy="323165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5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en-GB" err="1"/>
              <a:t>Prénom</a:t>
            </a:r>
            <a:r>
              <a:rPr lang="en-GB"/>
              <a:t> Nom</a:t>
            </a:r>
          </a:p>
        </p:txBody>
      </p:sp>
      <p:sp>
        <p:nvSpPr>
          <p:cNvPr id="8" name="Espace réservé du texte 31">
            <a:extLst>
              <a:ext uri="{FF2B5EF4-FFF2-40B4-BE49-F238E27FC236}">
                <a16:creationId xmlns:a16="http://schemas.microsoft.com/office/drawing/2014/main" id="{50DE4A2D-2549-0248-DB04-DE5A5228A5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" y="6382435"/>
            <a:ext cx="1140697" cy="323165"/>
          </a:xfrm>
          <a:prstGeom prst="rect">
            <a:avLst/>
          </a:prstGeom>
        </p:spPr>
        <p:txBody>
          <a:bodyPr wrap="none" lIns="0">
            <a:spAutoFit/>
          </a:bodyPr>
          <a:lstStyle>
            <a:lvl1pPr>
              <a:defRPr sz="1500">
                <a:solidFill>
                  <a:srgbClr val="375078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en-GB" err="1"/>
              <a:t>Fonction</a:t>
            </a:r>
            <a:r>
              <a:rPr lang="en-GB"/>
              <a:t> FR</a:t>
            </a:r>
          </a:p>
        </p:txBody>
      </p:sp>
      <p:pic>
        <p:nvPicPr>
          <p:cNvPr id="3" name="Image 2" descr="Une image contenant texte, capture d’écran, Police, Graphique&#10;&#10;Description générée automatiquement">
            <a:extLst>
              <a:ext uri="{FF2B5EF4-FFF2-40B4-BE49-F238E27FC236}">
                <a16:creationId xmlns:a16="http://schemas.microsoft.com/office/drawing/2014/main" id="{ACEA53B4-846F-434C-8421-DFCBB29552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0" y="456731"/>
            <a:ext cx="5244863" cy="1038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6783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72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902CB7C7-46CB-2490-2A39-7246C657DBE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</p:spPr>
        <p:txBody>
          <a:bodyPr/>
          <a:lstStyle>
            <a:lvl1pPr>
              <a:defRPr sz="18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BE" noProof="0"/>
              <a:t>Insérer une image</a:t>
            </a:r>
          </a:p>
        </p:txBody>
      </p:sp>
      <p:grpSp>
        <p:nvGrpSpPr>
          <p:cNvPr id="10" name="object 3">
            <a:extLst>
              <a:ext uri="{FF2B5EF4-FFF2-40B4-BE49-F238E27FC236}">
                <a16:creationId xmlns:a16="http://schemas.microsoft.com/office/drawing/2014/main" id="{62E61449-1FA7-9522-0D46-451CDD1720F8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F1F7C0C9-70BB-9CA5-F7BB-B87BC86ADDA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E8F152BB-FA7A-ACD7-E927-DA3728DA5FE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13" name="object 6">
              <a:extLst>
                <a:ext uri="{FF2B5EF4-FFF2-40B4-BE49-F238E27FC236}">
                  <a16:creationId xmlns:a16="http://schemas.microsoft.com/office/drawing/2014/main" id="{D243D435-AF45-22C8-63BF-E06F1BFF994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14" name="object 7">
              <a:extLst>
                <a:ext uri="{FF2B5EF4-FFF2-40B4-BE49-F238E27FC236}">
                  <a16:creationId xmlns:a16="http://schemas.microsoft.com/office/drawing/2014/main" id="{B2C821C1-0A57-9E81-5D53-A6C9E6C8531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15" name="object 9">
            <a:extLst>
              <a:ext uri="{FF2B5EF4-FFF2-40B4-BE49-F238E27FC236}">
                <a16:creationId xmlns:a16="http://schemas.microsoft.com/office/drawing/2014/main" id="{C29BC277-5345-DB96-3E78-C7420D5F477B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698500" y="1384510"/>
            <a:ext cx="46979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err="1"/>
              <a:t>Cliquez</a:t>
            </a:r>
            <a:r>
              <a:rPr lang="fr-FR" spc="-5"/>
              <a:t> ici pour ajouter un titre</a:t>
            </a:r>
            <a:endParaRPr/>
          </a:p>
        </p:txBody>
      </p:sp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3CD0AB49-205D-303A-CB26-29934E0770B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98499" y="2272980"/>
            <a:ext cx="4698000" cy="3518220"/>
          </a:xfrm>
          <a:prstGeom prst="rect">
            <a:avLst/>
          </a:prstGeom>
        </p:spPr>
        <p:txBody>
          <a:bodyPr lIns="0"/>
          <a:lstStyle>
            <a:lvl1pPr marL="177800" indent="-177800">
              <a:buFont typeface="Arial" panose="020B0604020202020204" pitchFamily="34" charset="0"/>
              <a:buChar char="•"/>
              <a:defRPr sz="2200">
                <a:solidFill>
                  <a:srgbClr val="375078"/>
                </a:solidFill>
                <a:latin typeface="Palatino Linotype" panose="02040502050505030304" pitchFamily="18" charset="0"/>
              </a:defRPr>
            </a:lvl1pPr>
            <a:lvl2pPr marL="177800" indent="0">
              <a:defRPr>
                <a:solidFill>
                  <a:srgbClr val="375078"/>
                </a:solidFill>
                <a:latin typeface="Palatino Linotype" panose="02040502050505030304" pitchFamily="18" charset="0"/>
              </a:defRPr>
            </a:lvl2pPr>
          </a:lstStyle>
          <a:p>
            <a:pPr lvl="0"/>
            <a:r>
              <a:rPr lang="fr-FR"/>
              <a:t>Cliquez pour ajouter du texte </a:t>
            </a:r>
          </a:p>
          <a:p>
            <a:pPr marL="1778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Cliquez pour ajouter du texte</a:t>
            </a:r>
          </a:p>
          <a:p>
            <a:pPr lvl="1"/>
            <a:endParaRPr lang="fr-FR"/>
          </a:p>
          <a:p>
            <a:pPr lvl="0"/>
            <a:r>
              <a:rPr lang="fr-FR"/>
              <a:t>Cliquez pour ajouter du texte </a:t>
            </a:r>
          </a:p>
          <a:p>
            <a:pPr marL="1778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Cliquez pour ajouter du texte</a:t>
            </a:r>
          </a:p>
          <a:p>
            <a:pPr marL="1778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/>
          </a:p>
          <a:p>
            <a:pPr lvl="0"/>
            <a:r>
              <a:rPr lang="fr-FR"/>
              <a:t>Cliquez pour ajouter du texte </a:t>
            </a:r>
          </a:p>
          <a:p>
            <a:pPr marL="1778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/>
              <a:t>Cliquez pour ajouter du texte</a:t>
            </a:r>
          </a:p>
          <a:p>
            <a:pPr marL="177800" marR="0" lvl="1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/>
          </a:p>
          <a:p>
            <a:pPr lvl="1"/>
            <a:endParaRPr lang="fr-FR"/>
          </a:p>
        </p:txBody>
      </p:sp>
      <p:sp>
        <p:nvSpPr>
          <p:cNvPr id="4" name="Espace réservé du pied de page 4">
            <a:extLst>
              <a:ext uri="{FF2B5EF4-FFF2-40B4-BE49-F238E27FC236}">
                <a16:creationId xmlns:a16="http://schemas.microsoft.com/office/drawing/2014/main" id="{5314B38D-892C-5286-F7B8-E8D81FD414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l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F45B6513-090C-1BFA-510B-B44460B813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8">
            <a:extLst>
              <a:ext uri="{FF2B5EF4-FFF2-40B4-BE49-F238E27FC236}">
                <a16:creationId xmlns:a16="http://schemas.microsoft.com/office/drawing/2014/main" id="{C507BF18-464B-2998-2EBE-B8DB67EAD6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7" name="object 3">
            <a:extLst>
              <a:ext uri="{FF2B5EF4-FFF2-40B4-BE49-F238E27FC236}">
                <a16:creationId xmlns:a16="http://schemas.microsoft.com/office/drawing/2014/main" id="{B3B4CC50-93AB-2CEA-E1A7-F3A1A3730C7D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8" name="object 4">
              <a:extLst>
                <a:ext uri="{FF2B5EF4-FFF2-40B4-BE49-F238E27FC236}">
                  <a16:creationId xmlns:a16="http://schemas.microsoft.com/office/drawing/2014/main" id="{E8F37038-3D30-95C4-E5E2-34F61FC30D1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9" name="object 5">
              <a:extLst>
                <a:ext uri="{FF2B5EF4-FFF2-40B4-BE49-F238E27FC236}">
                  <a16:creationId xmlns:a16="http://schemas.microsoft.com/office/drawing/2014/main" id="{83DB9BE0-38B4-EE29-1EED-5AB3E0313E4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20" name="object 6">
              <a:extLst>
                <a:ext uri="{FF2B5EF4-FFF2-40B4-BE49-F238E27FC236}">
                  <a16:creationId xmlns:a16="http://schemas.microsoft.com/office/drawing/2014/main" id="{0B5E74EA-A7F6-DAEA-2C57-3FFE3D6EDBE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0811F90B-3453-48CA-BA32-714B487ABB1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27" name="Espace réservé du contenu 26">
            <a:extLst>
              <a:ext uri="{FF2B5EF4-FFF2-40B4-BE49-F238E27FC236}">
                <a16:creationId xmlns:a16="http://schemas.microsoft.com/office/drawing/2014/main" id="{E15F31C0-D331-CFC4-039C-B9067F7D85A2}"/>
              </a:ext>
            </a:extLst>
          </p:cNvPr>
          <p:cNvSpPr>
            <a:spLocks noGrp="1" noChangeAspect="1"/>
          </p:cNvSpPr>
          <p:nvPr>
            <p:ph sz="quarter" idx="14" hasCustomPrompt="1"/>
          </p:nvPr>
        </p:nvSpPr>
        <p:spPr>
          <a:xfrm>
            <a:off x="709969" y="1676400"/>
            <a:ext cx="10792580" cy="4216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5E5EDDE0-B960-FCE5-E077-62E543AD9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l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F09C7-3EBA-8513-63FE-B3024D977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51257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8">
            <a:extLst>
              <a:ext uri="{FF2B5EF4-FFF2-40B4-BE49-F238E27FC236}">
                <a16:creationId xmlns:a16="http://schemas.microsoft.com/office/drawing/2014/main" id="{C507BF18-464B-2998-2EBE-B8DB67EAD6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7" name="object 3">
            <a:extLst>
              <a:ext uri="{FF2B5EF4-FFF2-40B4-BE49-F238E27FC236}">
                <a16:creationId xmlns:a16="http://schemas.microsoft.com/office/drawing/2014/main" id="{B3B4CC50-93AB-2CEA-E1A7-F3A1A3730C7D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8" name="object 4">
              <a:extLst>
                <a:ext uri="{FF2B5EF4-FFF2-40B4-BE49-F238E27FC236}">
                  <a16:creationId xmlns:a16="http://schemas.microsoft.com/office/drawing/2014/main" id="{E8F37038-3D30-95C4-E5E2-34F61FC30D1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9" name="object 5">
              <a:extLst>
                <a:ext uri="{FF2B5EF4-FFF2-40B4-BE49-F238E27FC236}">
                  <a16:creationId xmlns:a16="http://schemas.microsoft.com/office/drawing/2014/main" id="{83DB9BE0-38B4-EE29-1EED-5AB3E0313E4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20" name="object 6">
              <a:extLst>
                <a:ext uri="{FF2B5EF4-FFF2-40B4-BE49-F238E27FC236}">
                  <a16:creationId xmlns:a16="http://schemas.microsoft.com/office/drawing/2014/main" id="{0B5E74EA-A7F6-DAEA-2C57-3FFE3D6EDBE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0811F90B-3453-48CA-BA32-714B487ABB1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27" name="Espace réservé du contenu 26">
            <a:extLst>
              <a:ext uri="{FF2B5EF4-FFF2-40B4-BE49-F238E27FC236}">
                <a16:creationId xmlns:a16="http://schemas.microsoft.com/office/drawing/2014/main" id="{E15F31C0-D331-CFC4-039C-B9067F7D85A2}"/>
              </a:ext>
            </a:extLst>
          </p:cNvPr>
          <p:cNvSpPr>
            <a:spLocks noGrp="1" noChangeAspect="1"/>
          </p:cNvSpPr>
          <p:nvPr>
            <p:ph sz="quarter" idx="14" hasCustomPrompt="1"/>
          </p:nvPr>
        </p:nvSpPr>
        <p:spPr>
          <a:xfrm>
            <a:off x="709969" y="1676400"/>
            <a:ext cx="5309235" cy="4216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8" name="Espace réservé du contenu 26">
            <a:extLst>
              <a:ext uri="{FF2B5EF4-FFF2-40B4-BE49-F238E27FC236}">
                <a16:creationId xmlns:a16="http://schemas.microsoft.com/office/drawing/2014/main" id="{663EF90D-4D9D-D1F1-A5B1-71A32D872E76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172797" y="1676400"/>
            <a:ext cx="5333404" cy="4216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5E5EDDE0-B960-FCE5-E077-62E543AD9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l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F09C7-3EBA-8513-63FE-B3024D977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4">
            <a:extLst>
              <a:ext uri="{FF2B5EF4-FFF2-40B4-BE49-F238E27FC236}">
                <a16:creationId xmlns:a16="http://schemas.microsoft.com/office/drawing/2014/main" id="{72C5346E-85A1-5200-FEB0-668A3231658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85203" y="1676400"/>
            <a:ext cx="5334000" cy="42480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BE" noProof="0"/>
              <a:t>Insérer une image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8987E963-8534-CF0E-E850-5F58331E2A1E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172797" y="1660600"/>
            <a:ext cx="5334000" cy="42480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BE" noProof="0"/>
              <a:t>Insérer une image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C507BF18-464B-2998-2EBE-B8DB67EAD6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7" name="object 3">
            <a:extLst>
              <a:ext uri="{FF2B5EF4-FFF2-40B4-BE49-F238E27FC236}">
                <a16:creationId xmlns:a16="http://schemas.microsoft.com/office/drawing/2014/main" id="{B3B4CC50-93AB-2CEA-E1A7-F3A1A3730C7D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8" name="object 4">
              <a:extLst>
                <a:ext uri="{FF2B5EF4-FFF2-40B4-BE49-F238E27FC236}">
                  <a16:creationId xmlns:a16="http://schemas.microsoft.com/office/drawing/2014/main" id="{E8F37038-3D30-95C4-E5E2-34F61FC30D1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9" name="object 5">
              <a:extLst>
                <a:ext uri="{FF2B5EF4-FFF2-40B4-BE49-F238E27FC236}">
                  <a16:creationId xmlns:a16="http://schemas.microsoft.com/office/drawing/2014/main" id="{83DB9BE0-38B4-EE29-1EED-5AB3E0313E4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20" name="object 6">
              <a:extLst>
                <a:ext uri="{FF2B5EF4-FFF2-40B4-BE49-F238E27FC236}">
                  <a16:creationId xmlns:a16="http://schemas.microsoft.com/office/drawing/2014/main" id="{0B5E74EA-A7F6-DAEA-2C57-3FFE3D6EDBE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0811F90B-3453-48CA-BA32-714B487ABB1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5E5EDDE0-B960-FCE5-E077-62E543AD91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F09C7-3EBA-8513-63FE-B3024D9775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871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8">
            <a:extLst>
              <a:ext uri="{FF2B5EF4-FFF2-40B4-BE49-F238E27FC236}">
                <a16:creationId xmlns:a16="http://schemas.microsoft.com/office/drawing/2014/main" id="{3CD01F22-96EE-35CB-6F7F-AED19EDB0F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4" name="object 3">
            <a:extLst>
              <a:ext uri="{FF2B5EF4-FFF2-40B4-BE49-F238E27FC236}">
                <a16:creationId xmlns:a16="http://schemas.microsoft.com/office/drawing/2014/main" id="{2066B7D5-A614-68C3-AB92-A6F577F10B65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324209A7-D77F-217E-703F-985DD3DA33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21E8FAA0-7EF1-AB74-0D77-AE19336C9EE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202C0BD5-701A-94E2-1B4A-897A0DC249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18" name="object 7">
              <a:extLst>
                <a:ext uri="{FF2B5EF4-FFF2-40B4-BE49-F238E27FC236}">
                  <a16:creationId xmlns:a16="http://schemas.microsoft.com/office/drawing/2014/main" id="{B3D061A6-5A62-D021-DDED-59C1FCDD430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21" name="Espace réservé du contenu 26">
            <a:extLst>
              <a:ext uri="{FF2B5EF4-FFF2-40B4-BE49-F238E27FC236}">
                <a16:creationId xmlns:a16="http://schemas.microsoft.com/office/drawing/2014/main" id="{1D0AC6C0-8823-D6EA-AB12-F78F611FF31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9970" y="1676400"/>
            <a:ext cx="3488690" cy="3708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2" name="Espace réservé du contenu 26">
            <a:extLst>
              <a:ext uri="{FF2B5EF4-FFF2-40B4-BE49-F238E27FC236}">
                <a16:creationId xmlns:a16="http://schemas.microsoft.com/office/drawing/2014/main" id="{79CC3DF1-72BC-389B-3BA4-2B836030F74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51034" y="1676400"/>
            <a:ext cx="3488690" cy="3708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3" name="Espace réservé du contenu 26">
            <a:extLst>
              <a:ext uri="{FF2B5EF4-FFF2-40B4-BE49-F238E27FC236}">
                <a16:creationId xmlns:a16="http://schemas.microsoft.com/office/drawing/2014/main" id="{EC65BC5C-BEF8-7852-99C3-184942CC70B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7979869" y="1676400"/>
            <a:ext cx="3526331" cy="3708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4" name="Espace réservé du texte 25">
            <a:extLst>
              <a:ext uri="{FF2B5EF4-FFF2-40B4-BE49-F238E27FC236}">
                <a16:creationId xmlns:a16="http://schemas.microsoft.com/office/drawing/2014/main" id="{660CA005-E08C-B3CF-0382-220DB72A78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600" y="5452646"/>
            <a:ext cx="34884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5" name="Espace réservé du texte 25">
            <a:extLst>
              <a:ext uri="{FF2B5EF4-FFF2-40B4-BE49-F238E27FC236}">
                <a16:creationId xmlns:a16="http://schemas.microsoft.com/office/drawing/2014/main" id="{52106AC8-B921-7D83-4BF6-BE711F740F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5452646"/>
            <a:ext cx="34920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2DB0E94-BB06-68B4-0EFA-B4F3D918E9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1000" y="5452646"/>
            <a:ext cx="34920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7AFEFCF7-F13D-E62F-B2B1-638B6CAE8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49CB01BC-08DC-7A36-C0EE-84C817793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  4">
            <a:extLst>
              <a:ext uri="{FF2B5EF4-FFF2-40B4-BE49-F238E27FC236}">
                <a16:creationId xmlns:a16="http://schemas.microsoft.com/office/drawing/2014/main" id="{1C27C41D-2AD3-90EF-7B14-1829ECDD1162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998371" y="1676400"/>
            <a:ext cx="3489325" cy="3708400"/>
          </a:xfrm>
          <a:prstGeom prst="rect">
            <a:avLst/>
          </a:prstGeom>
        </p:spPr>
        <p:txBody>
          <a:bodyPr lIns="0"/>
          <a:lstStyle>
            <a:lvl1pPr>
              <a:defRPr sz="18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Insérer</a:t>
            </a:r>
            <a:r>
              <a:rPr lang="en-GB"/>
              <a:t> </a:t>
            </a:r>
            <a:r>
              <a:rPr lang="en-GB" err="1"/>
              <a:t>une</a:t>
            </a:r>
            <a:r>
              <a:rPr lang="en-GB"/>
              <a:t> image</a:t>
            </a:r>
          </a:p>
        </p:txBody>
      </p:sp>
      <p:sp>
        <p:nvSpPr>
          <p:cNvPr id="6" name="Espace réservé pour une image  4">
            <a:extLst>
              <a:ext uri="{FF2B5EF4-FFF2-40B4-BE49-F238E27FC236}">
                <a16:creationId xmlns:a16="http://schemas.microsoft.com/office/drawing/2014/main" id="{8EE24723-F8E4-1407-2B0B-F3369C6D3BD1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46075" y="1676400"/>
            <a:ext cx="3489325" cy="3708400"/>
          </a:xfrm>
          <a:prstGeom prst="rect">
            <a:avLst/>
          </a:prstGeom>
        </p:spPr>
        <p:txBody>
          <a:bodyPr lIns="0"/>
          <a:lstStyle>
            <a:lvl1pPr>
              <a:defRPr sz="18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Insérer</a:t>
            </a:r>
            <a:r>
              <a:rPr lang="en-GB"/>
              <a:t> </a:t>
            </a:r>
            <a:r>
              <a:rPr lang="en-GB" err="1"/>
              <a:t>une</a:t>
            </a:r>
            <a:r>
              <a:rPr lang="en-GB"/>
              <a:t> image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1E042F9C-08AC-5487-A95F-6BE5A396F9E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85800" y="1676400"/>
            <a:ext cx="3489325" cy="3708400"/>
          </a:xfrm>
          <a:prstGeom prst="rect">
            <a:avLst/>
          </a:prstGeom>
        </p:spPr>
        <p:txBody>
          <a:bodyPr lIns="0"/>
          <a:lstStyle>
            <a:lvl1pPr>
              <a:defRPr sz="18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err="1"/>
              <a:t>Insérer</a:t>
            </a:r>
            <a:r>
              <a:rPr lang="en-GB"/>
              <a:t> </a:t>
            </a:r>
            <a:r>
              <a:rPr lang="en-GB" err="1"/>
              <a:t>une</a:t>
            </a:r>
            <a:r>
              <a:rPr lang="en-GB"/>
              <a:t> image</a:t>
            </a: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3CD01F22-96EE-35CB-6F7F-AED19EDB0F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4" name="object 3">
            <a:extLst>
              <a:ext uri="{FF2B5EF4-FFF2-40B4-BE49-F238E27FC236}">
                <a16:creationId xmlns:a16="http://schemas.microsoft.com/office/drawing/2014/main" id="{2066B7D5-A614-68C3-AB92-A6F577F10B65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324209A7-D77F-217E-703F-985DD3DA33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21E8FAA0-7EF1-AB74-0D77-AE19336C9EE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202C0BD5-701A-94E2-1B4A-897A0DC249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18" name="object 7">
              <a:extLst>
                <a:ext uri="{FF2B5EF4-FFF2-40B4-BE49-F238E27FC236}">
                  <a16:creationId xmlns:a16="http://schemas.microsoft.com/office/drawing/2014/main" id="{B3D061A6-5A62-D021-DDED-59C1FCDD430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24" name="Espace réservé du texte 25">
            <a:extLst>
              <a:ext uri="{FF2B5EF4-FFF2-40B4-BE49-F238E27FC236}">
                <a16:creationId xmlns:a16="http://schemas.microsoft.com/office/drawing/2014/main" id="{660CA005-E08C-B3CF-0382-220DB72A78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85800" y="5452646"/>
            <a:ext cx="34920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5" name="Espace réservé du texte 25">
            <a:extLst>
              <a:ext uri="{FF2B5EF4-FFF2-40B4-BE49-F238E27FC236}">
                <a16:creationId xmlns:a16="http://schemas.microsoft.com/office/drawing/2014/main" id="{52106AC8-B921-7D83-4BF6-BE711F740F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5452646"/>
            <a:ext cx="34920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2DB0E94-BB06-68B4-0EFA-B4F3D918E9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01000" y="5452646"/>
            <a:ext cx="34920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3" name="Espace réservé du pied de page 4">
            <a:extLst>
              <a:ext uri="{FF2B5EF4-FFF2-40B4-BE49-F238E27FC236}">
                <a16:creationId xmlns:a16="http://schemas.microsoft.com/office/drawing/2014/main" id="{7AFEFCF7-F13D-E62F-B2B1-638B6CAE87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2" name="Espace réservé de la date 3">
            <a:extLst>
              <a:ext uri="{FF2B5EF4-FFF2-40B4-BE49-F238E27FC236}">
                <a16:creationId xmlns:a16="http://schemas.microsoft.com/office/drawing/2014/main" id="{49CB01BC-08DC-7A36-C0EE-84C8177933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7340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8">
            <a:extLst>
              <a:ext uri="{FF2B5EF4-FFF2-40B4-BE49-F238E27FC236}">
                <a16:creationId xmlns:a16="http://schemas.microsoft.com/office/drawing/2014/main" id="{3CD01F22-96EE-35CB-6F7F-AED19EDB0F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4" name="object 3">
            <a:extLst>
              <a:ext uri="{FF2B5EF4-FFF2-40B4-BE49-F238E27FC236}">
                <a16:creationId xmlns:a16="http://schemas.microsoft.com/office/drawing/2014/main" id="{2066B7D5-A614-68C3-AB92-A6F577F10B65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324209A7-D77F-217E-703F-985DD3DA33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21E8FAA0-7EF1-AB74-0D77-AE19336C9EE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202C0BD5-701A-94E2-1B4A-897A0DC249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18" name="object 7">
              <a:extLst>
                <a:ext uri="{FF2B5EF4-FFF2-40B4-BE49-F238E27FC236}">
                  <a16:creationId xmlns:a16="http://schemas.microsoft.com/office/drawing/2014/main" id="{B3D061A6-5A62-D021-DDED-59C1FCDD430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21" name="Espace réservé du contenu 26">
            <a:extLst>
              <a:ext uri="{FF2B5EF4-FFF2-40B4-BE49-F238E27FC236}">
                <a16:creationId xmlns:a16="http://schemas.microsoft.com/office/drawing/2014/main" id="{1D0AC6C0-8823-D6EA-AB12-F78F611FF31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09200" y="1676400"/>
            <a:ext cx="3488690" cy="3708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2" name="Espace réservé du contenu 26">
            <a:extLst>
              <a:ext uri="{FF2B5EF4-FFF2-40B4-BE49-F238E27FC236}">
                <a16:creationId xmlns:a16="http://schemas.microsoft.com/office/drawing/2014/main" id="{79CC3DF1-72BC-389B-3BA4-2B836030F74C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351034" y="1676400"/>
            <a:ext cx="3488690" cy="3708400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Content</a:t>
            </a:r>
            <a:endParaRPr lang="en-GB"/>
          </a:p>
        </p:txBody>
      </p:sp>
      <p:sp>
        <p:nvSpPr>
          <p:cNvPr id="24" name="Espace réservé du texte 25">
            <a:extLst>
              <a:ext uri="{FF2B5EF4-FFF2-40B4-BE49-F238E27FC236}">
                <a16:creationId xmlns:a16="http://schemas.microsoft.com/office/drawing/2014/main" id="{660CA005-E08C-B3CF-0382-220DB72A78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02600" y="5452646"/>
            <a:ext cx="34884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5" name="Espace réservé du texte 25">
            <a:extLst>
              <a:ext uri="{FF2B5EF4-FFF2-40B4-BE49-F238E27FC236}">
                <a16:creationId xmlns:a16="http://schemas.microsoft.com/office/drawing/2014/main" id="{52106AC8-B921-7D83-4BF6-BE711F740F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5452646"/>
            <a:ext cx="34884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2DB0E94-BB06-68B4-0EFA-B4F3D918E9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2098" y="1676400"/>
            <a:ext cx="3528000" cy="338554"/>
          </a:xfrm>
          <a:prstGeom prst="rect">
            <a:avLst/>
          </a:prstGeom>
        </p:spPr>
        <p:txBody>
          <a:bodyPr wrap="square" lIns="0" anchor="t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B5176294-5203-DDF2-2B0C-18990A54E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05926078-1E02-7983-4973-C0600E6ED7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30908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43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ce réservé pour une image  4">
            <a:extLst>
              <a:ext uri="{FF2B5EF4-FFF2-40B4-BE49-F238E27FC236}">
                <a16:creationId xmlns:a16="http://schemas.microsoft.com/office/drawing/2014/main" id="{48CBE1D9-B2D7-9BDA-68E5-4C13F5D66B7A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345531" y="1676400"/>
            <a:ext cx="3487737" cy="3708400"/>
          </a:xfrm>
          <a:prstGeom prst="rect">
            <a:avLst/>
          </a:prstGeom>
        </p:spPr>
        <p:txBody>
          <a:bodyPr lIns="0"/>
          <a:lstStyle>
            <a:lvl1pPr>
              <a:defRPr sz="18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BE" noProof="0"/>
              <a:t>Insérer une image</a:t>
            </a:r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1F80CD73-4A2C-BC01-EFA8-A5895DE4B92D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709613" y="1676400"/>
            <a:ext cx="3487737" cy="3708400"/>
          </a:xfrm>
          <a:prstGeom prst="rect">
            <a:avLst/>
          </a:prstGeom>
        </p:spPr>
        <p:txBody>
          <a:bodyPr lIns="0"/>
          <a:lstStyle>
            <a:lvl1pPr>
              <a:defRPr sz="18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BE" noProof="0"/>
              <a:t>Insérer une image</a:t>
            </a:r>
          </a:p>
        </p:txBody>
      </p:sp>
      <p:sp>
        <p:nvSpPr>
          <p:cNvPr id="13" name="object 8">
            <a:extLst>
              <a:ext uri="{FF2B5EF4-FFF2-40B4-BE49-F238E27FC236}">
                <a16:creationId xmlns:a16="http://schemas.microsoft.com/office/drawing/2014/main" id="{3CD01F22-96EE-35CB-6F7F-AED19EDB0F4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4" name="object 3">
            <a:extLst>
              <a:ext uri="{FF2B5EF4-FFF2-40B4-BE49-F238E27FC236}">
                <a16:creationId xmlns:a16="http://schemas.microsoft.com/office/drawing/2014/main" id="{2066B7D5-A614-68C3-AB92-A6F577F10B65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5" name="object 4">
              <a:extLst>
                <a:ext uri="{FF2B5EF4-FFF2-40B4-BE49-F238E27FC236}">
                  <a16:creationId xmlns:a16="http://schemas.microsoft.com/office/drawing/2014/main" id="{324209A7-D77F-217E-703F-985DD3DA3378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21E8FAA0-7EF1-AB74-0D77-AE19336C9EE5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17" name="object 6">
              <a:extLst>
                <a:ext uri="{FF2B5EF4-FFF2-40B4-BE49-F238E27FC236}">
                  <a16:creationId xmlns:a16="http://schemas.microsoft.com/office/drawing/2014/main" id="{202C0BD5-701A-94E2-1B4A-897A0DC249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18" name="object 7">
              <a:extLst>
                <a:ext uri="{FF2B5EF4-FFF2-40B4-BE49-F238E27FC236}">
                  <a16:creationId xmlns:a16="http://schemas.microsoft.com/office/drawing/2014/main" id="{B3D061A6-5A62-D021-DDED-59C1FCDD430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24" name="Espace réservé du texte 25">
            <a:extLst>
              <a:ext uri="{FF2B5EF4-FFF2-40B4-BE49-F238E27FC236}">
                <a16:creationId xmlns:a16="http://schemas.microsoft.com/office/drawing/2014/main" id="{660CA005-E08C-B3CF-0382-220DB72A786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99000" y="5452646"/>
            <a:ext cx="34920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5" name="Espace réservé du texte 25">
            <a:extLst>
              <a:ext uri="{FF2B5EF4-FFF2-40B4-BE49-F238E27FC236}">
                <a16:creationId xmlns:a16="http://schemas.microsoft.com/office/drawing/2014/main" id="{52106AC8-B921-7D83-4BF6-BE711F740F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343400" y="5452646"/>
            <a:ext cx="3492000" cy="338554"/>
          </a:xfrm>
          <a:prstGeom prst="rect">
            <a:avLst/>
          </a:prstGeom>
        </p:spPr>
        <p:txBody>
          <a:bodyPr wrap="square" lIns="0" anchor="ctr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42DB0E94-BB06-68B4-0EFA-B4F3D918E9F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2098" y="1676400"/>
            <a:ext cx="3510000" cy="338554"/>
          </a:xfrm>
          <a:prstGeom prst="rect">
            <a:avLst/>
          </a:prstGeom>
        </p:spPr>
        <p:txBody>
          <a:bodyPr wrap="square" lIns="0" anchor="t">
            <a:spAutoFit/>
          </a:bodyPr>
          <a:lstStyle>
            <a:lvl1pPr>
              <a:defRPr sz="1600">
                <a:solidFill>
                  <a:srgbClr val="375078"/>
                </a:solidFill>
                <a:latin typeface="Arial MT"/>
              </a:defRPr>
            </a:lvl1pPr>
          </a:lstStyle>
          <a:p>
            <a:pPr lvl="0"/>
            <a:r>
              <a:rPr lang="fr-FR"/>
              <a:t>cliquez ici pour texte </a:t>
            </a:r>
            <a:endParaRPr lang="en-GB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B5176294-5203-DDF2-2B0C-18990A54EF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7" name="Espace réservé de la date 3">
            <a:extLst>
              <a:ext uri="{FF2B5EF4-FFF2-40B4-BE49-F238E27FC236}">
                <a16:creationId xmlns:a16="http://schemas.microsoft.com/office/drawing/2014/main" id="{A02C9C6E-41AA-0B0C-1F38-6D4C5A08B0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422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3">
            <a:extLst>
              <a:ext uri="{FF2B5EF4-FFF2-40B4-BE49-F238E27FC236}">
                <a16:creationId xmlns:a16="http://schemas.microsoft.com/office/drawing/2014/main" id="{62E61449-1FA7-9522-0D46-451CDD1720F8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F1F7C0C9-70BB-9CA5-F7BB-B87BC86ADDA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E8F152BB-FA7A-ACD7-E927-DA3728DA5FE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13" name="object 6">
              <a:extLst>
                <a:ext uri="{FF2B5EF4-FFF2-40B4-BE49-F238E27FC236}">
                  <a16:creationId xmlns:a16="http://schemas.microsoft.com/office/drawing/2014/main" id="{D243D435-AF45-22C8-63BF-E06F1BFF994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14" name="object 7">
              <a:extLst>
                <a:ext uri="{FF2B5EF4-FFF2-40B4-BE49-F238E27FC236}">
                  <a16:creationId xmlns:a16="http://schemas.microsoft.com/office/drawing/2014/main" id="{B2C821C1-0A57-9E81-5D53-A6C9E6C8531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CD30198-25C7-8E06-7FFA-C98781D610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1295400"/>
            <a:ext cx="4330700" cy="430887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tabLst/>
              <a:defRPr/>
            </a:lvl2pPr>
          </a:lstStyle>
          <a:p>
            <a:pPr lvl="0"/>
            <a:r>
              <a:rPr lang="fr-FR"/>
              <a:t>Cliquez ici pour ajouter un titre 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5BB4A5A6-569B-C7FD-C204-94F201E06B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" y="1739388"/>
            <a:ext cx="5092700" cy="430887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>
              <a:defRPr sz="2200" b="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tabLst/>
              <a:defRPr/>
            </a:lvl2pPr>
          </a:lstStyle>
          <a:p>
            <a:pPr lvl="0"/>
            <a:r>
              <a:rPr lang="fr-FR"/>
              <a:t>Cliquez ici pour ajouter un sous-titre 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1882B831-3D79-6D5E-721C-3395541A1D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8499" y="2282825"/>
            <a:ext cx="10804049" cy="3043238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pour ajouter du texte </a:t>
            </a:r>
            <a:endParaRPr lang="en-GB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4554C406-2222-9DBD-89B4-DCBEAE794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ABAEF3B-4629-F889-C91D-E243F2397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6137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object 3">
            <a:extLst>
              <a:ext uri="{FF2B5EF4-FFF2-40B4-BE49-F238E27FC236}">
                <a16:creationId xmlns:a16="http://schemas.microsoft.com/office/drawing/2014/main" id="{62E61449-1FA7-9522-0D46-451CDD1720F8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1" name="object 4">
              <a:extLst>
                <a:ext uri="{FF2B5EF4-FFF2-40B4-BE49-F238E27FC236}">
                  <a16:creationId xmlns:a16="http://schemas.microsoft.com/office/drawing/2014/main" id="{F1F7C0C9-70BB-9CA5-F7BB-B87BC86ADDAE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2" name="object 5">
              <a:extLst>
                <a:ext uri="{FF2B5EF4-FFF2-40B4-BE49-F238E27FC236}">
                  <a16:creationId xmlns:a16="http://schemas.microsoft.com/office/drawing/2014/main" id="{E8F152BB-FA7A-ACD7-E927-DA3728DA5FE3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13" name="object 6">
              <a:extLst>
                <a:ext uri="{FF2B5EF4-FFF2-40B4-BE49-F238E27FC236}">
                  <a16:creationId xmlns:a16="http://schemas.microsoft.com/office/drawing/2014/main" id="{D243D435-AF45-22C8-63BF-E06F1BFF9942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14" name="object 7">
              <a:extLst>
                <a:ext uri="{FF2B5EF4-FFF2-40B4-BE49-F238E27FC236}">
                  <a16:creationId xmlns:a16="http://schemas.microsoft.com/office/drawing/2014/main" id="{B2C821C1-0A57-9E81-5D53-A6C9E6C8531C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19" name="Espace réservé du texte 18">
            <a:extLst>
              <a:ext uri="{FF2B5EF4-FFF2-40B4-BE49-F238E27FC236}">
                <a16:creationId xmlns:a16="http://schemas.microsoft.com/office/drawing/2014/main" id="{1CD30198-25C7-8E06-7FFA-C98781D610D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98500" y="1295400"/>
            <a:ext cx="4330700" cy="430887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tabLst/>
              <a:defRPr/>
            </a:lvl2pPr>
          </a:lstStyle>
          <a:p>
            <a:pPr lvl="0"/>
            <a:r>
              <a:rPr lang="fr-FR"/>
              <a:t>Cliquez ici pour ajouter un titre </a:t>
            </a:r>
          </a:p>
        </p:txBody>
      </p:sp>
      <p:sp>
        <p:nvSpPr>
          <p:cNvPr id="21" name="Espace réservé du texte 18">
            <a:extLst>
              <a:ext uri="{FF2B5EF4-FFF2-40B4-BE49-F238E27FC236}">
                <a16:creationId xmlns:a16="http://schemas.microsoft.com/office/drawing/2014/main" id="{5BB4A5A6-569B-C7FD-C204-94F201E06B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500" y="1739388"/>
            <a:ext cx="5092700" cy="430887"/>
          </a:xfrm>
          <a:prstGeom prst="rect">
            <a:avLst/>
          </a:prstGeom>
        </p:spPr>
        <p:txBody>
          <a:bodyPr lIns="0" anchor="ctr">
            <a:spAutoFit/>
          </a:bodyPr>
          <a:lstStyle>
            <a:lvl1pPr>
              <a:defRPr sz="2200" b="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0" indent="0">
              <a:tabLst/>
              <a:defRPr/>
            </a:lvl2pPr>
          </a:lstStyle>
          <a:p>
            <a:pPr lvl="0"/>
            <a:r>
              <a:rPr lang="fr-FR"/>
              <a:t>Cliquez ici pour ajouter un sous-titre 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1882B831-3D79-6D5E-721C-3395541A1D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98500" y="2282825"/>
            <a:ext cx="5092700" cy="3043238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pour ajouter du texte </a:t>
            </a:r>
            <a:endParaRPr lang="en-GB"/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B74DF84D-EB3F-1CCA-78EA-9A1D2E17A12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412200" y="2282825"/>
            <a:ext cx="5094000" cy="3043238"/>
          </a:xfrm>
          <a:prstGeom prst="rect">
            <a:avLst/>
          </a:prstGeom>
        </p:spPr>
        <p:txBody>
          <a:bodyPr lIns="0"/>
          <a:lstStyle>
            <a:lvl1pPr>
              <a:defRPr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pour ajouter du texte </a:t>
            </a:r>
            <a:endParaRPr lang="en-GB"/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4554C406-2222-9DBD-89B4-DCBEAE7944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4ABAEF3B-4629-F889-C91D-E243F23972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41975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Content_FR">
    <p:bg>
      <p:bgPr>
        <a:solidFill>
          <a:srgbClr val="FDF7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7">
            <a:extLst>
              <a:ext uri="{FF2B5EF4-FFF2-40B4-BE49-F238E27FC236}">
                <a16:creationId xmlns:a16="http://schemas.microsoft.com/office/drawing/2014/main" id="{288639A6-C90F-8102-DCAB-49068A2D593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03400" y="1835150"/>
            <a:ext cx="5302800" cy="2019300"/>
          </a:xfrm>
          <a:prstGeom prst="rect">
            <a:avLst/>
          </a:prstGeom>
          <a:ln>
            <a:solidFill>
              <a:srgbClr val="375078"/>
            </a:solidFill>
          </a:ln>
        </p:spPr>
        <p:txBody>
          <a:bodyPr lIns="90000"/>
          <a:lstStyle>
            <a:lvl1pPr>
              <a:defRPr sz="1600">
                <a:solidFill>
                  <a:srgbClr val="375078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ici pour texte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61C79BD1-C568-1393-FD04-1F7EBCC812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85800" y="4527550"/>
            <a:ext cx="5302250" cy="1000797"/>
          </a:xfrm>
          <a:prstGeom prst="rect">
            <a:avLst/>
          </a:prstGeom>
          <a:ln>
            <a:solidFill>
              <a:srgbClr val="FFB900"/>
            </a:solidFill>
          </a:ln>
        </p:spPr>
        <p:txBody>
          <a:bodyPr lIns="90000"/>
          <a:lstStyle>
            <a:lvl1pPr>
              <a:defRPr sz="1600" b="1">
                <a:solidFill>
                  <a:srgbClr val="375078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ici pour texte</a:t>
            </a:r>
          </a:p>
        </p:txBody>
      </p:sp>
      <p:sp>
        <p:nvSpPr>
          <p:cNvPr id="12" name="object 8">
            <a:extLst>
              <a:ext uri="{FF2B5EF4-FFF2-40B4-BE49-F238E27FC236}">
                <a16:creationId xmlns:a16="http://schemas.microsoft.com/office/drawing/2014/main" id="{C507BF18-464B-2998-2EBE-B8DB67EAD69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61166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/>
              <a:t>Cliquez</a:t>
            </a:r>
            <a:r>
              <a:rPr spc="-25"/>
              <a:t> </a:t>
            </a:r>
            <a:r>
              <a:t>ici</a:t>
            </a:r>
            <a:r>
              <a:rPr spc="-15"/>
              <a:t> </a:t>
            </a:r>
            <a:r>
              <a:t>pour</a:t>
            </a:r>
            <a:r>
              <a:rPr spc="-20"/>
              <a:t> </a:t>
            </a:r>
            <a:r>
              <a:rPr spc="-5"/>
              <a:t>ajouter</a:t>
            </a:r>
            <a:r>
              <a:rPr spc="-20"/>
              <a:t> </a:t>
            </a:r>
            <a:r>
              <a:t>un</a:t>
            </a:r>
            <a:r>
              <a:rPr spc="-20"/>
              <a:t> </a:t>
            </a:r>
            <a:r>
              <a:t>titre</a:t>
            </a:r>
          </a:p>
        </p:txBody>
      </p:sp>
      <p:grpSp>
        <p:nvGrpSpPr>
          <p:cNvPr id="17" name="object 3">
            <a:extLst>
              <a:ext uri="{FF2B5EF4-FFF2-40B4-BE49-F238E27FC236}">
                <a16:creationId xmlns:a16="http://schemas.microsoft.com/office/drawing/2014/main" id="{B3B4CC50-93AB-2CEA-E1A7-F3A1A3730C7D}"/>
              </a:ext>
            </a:extLst>
          </p:cNvPr>
          <p:cNvGrpSpPr/>
          <p:nvPr userDrawn="1"/>
        </p:nvGrpSpPr>
        <p:grpSpPr>
          <a:xfrm>
            <a:off x="718097" y="457199"/>
            <a:ext cx="628015" cy="508000"/>
            <a:chOff x="718097" y="457199"/>
            <a:chExt cx="628015" cy="508000"/>
          </a:xfrm>
        </p:grpSpPr>
        <p:pic>
          <p:nvPicPr>
            <p:cNvPr id="18" name="object 4">
              <a:extLst>
                <a:ext uri="{FF2B5EF4-FFF2-40B4-BE49-F238E27FC236}">
                  <a16:creationId xmlns:a16="http://schemas.microsoft.com/office/drawing/2014/main" id="{E8F37038-3D30-95C4-E5E2-34F61FC30D13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8315" y="457199"/>
              <a:ext cx="626935" cy="507436"/>
            </a:xfrm>
            <a:prstGeom prst="rect">
              <a:avLst/>
            </a:prstGeom>
          </p:spPr>
        </p:pic>
        <p:pic>
          <p:nvPicPr>
            <p:cNvPr id="19" name="object 5">
              <a:extLst>
                <a:ext uri="{FF2B5EF4-FFF2-40B4-BE49-F238E27FC236}">
                  <a16:creationId xmlns:a16="http://schemas.microsoft.com/office/drawing/2014/main" id="{83DB9BE0-38B4-EE29-1EED-5AB3E0313E47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0016" y="813311"/>
              <a:ext cx="98630" cy="151358"/>
            </a:xfrm>
            <a:prstGeom prst="rect">
              <a:avLst/>
            </a:prstGeom>
          </p:spPr>
        </p:pic>
        <p:pic>
          <p:nvPicPr>
            <p:cNvPr id="20" name="object 6">
              <a:extLst>
                <a:ext uri="{FF2B5EF4-FFF2-40B4-BE49-F238E27FC236}">
                  <a16:creationId xmlns:a16="http://schemas.microsoft.com/office/drawing/2014/main" id="{0B5E74EA-A7F6-DAEA-2C57-3FFE3D6EDBEB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46930" y="457207"/>
              <a:ext cx="98628" cy="98628"/>
            </a:xfrm>
            <a:prstGeom prst="rect">
              <a:avLst/>
            </a:prstGeom>
          </p:spPr>
        </p:pic>
        <p:pic>
          <p:nvPicPr>
            <p:cNvPr id="21" name="object 7">
              <a:extLst>
                <a:ext uri="{FF2B5EF4-FFF2-40B4-BE49-F238E27FC236}">
                  <a16:creationId xmlns:a16="http://schemas.microsoft.com/office/drawing/2014/main" id="{0811F90B-3453-48CA-BA32-714B487ABB17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18097" y="669625"/>
              <a:ext cx="98628" cy="98628"/>
            </a:xfrm>
            <a:prstGeom prst="rect">
              <a:avLst/>
            </a:prstGeom>
          </p:spPr>
        </p:pic>
      </p:grp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1D6F517D-EB0C-6A8D-16DA-AF997050B8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1835150"/>
            <a:ext cx="5302250" cy="1000796"/>
          </a:xfrm>
          <a:prstGeom prst="rect">
            <a:avLst/>
          </a:prstGeom>
          <a:ln>
            <a:solidFill>
              <a:srgbClr val="375078"/>
            </a:solidFill>
          </a:ln>
        </p:spPr>
        <p:txBody>
          <a:bodyPr lIns="90000"/>
          <a:lstStyle>
            <a:lvl1pPr>
              <a:defRPr sz="1600">
                <a:solidFill>
                  <a:srgbClr val="375078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ici pour texte</a:t>
            </a:r>
          </a:p>
        </p:txBody>
      </p:sp>
      <p:sp>
        <p:nvSpPr>
          <p:cNvPr id="9" name="Espace réservé du texte 7">
            <a:extLst>
              <a:ext uri="{FF2B5EF4-FFF2-40B4-BE49-F238E27FC236}">
                <a16:creationId xmlns:a16="http://schemas.microsoft.com/office/drawing/2014/main" id="{2F87166B-BFA4-9A52-9497-9ACAB68725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85800" y="2995065"/>
            <a:ext cx="5302250" cy="1358899"/>
          </a:xfrm>
          <a:prstGeom prst="rect">
            <a:avLst/>
          </a:prstGeom>
          <a:ln>
            <a:solidFill>
              <a:srgbClr val="375078"/>
            </a:solidFill>
          </a:ln>
        </p:spPr>
        <p:txBody>
          <a:bodyPr lIns="90000"/>
          <a:lstStyle>
            <a:lvl1pPr>
              <a:defRPr sz="1600">
                <a:solidFill>
                  <a:srgbClr val="375078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ici pour texte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D0D1628F-8FC1-2BBE-9221-8F46D79DB003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03400" y="4026393"/>
            <a:ext cx="5302800" cy="698007"/>
          </a:xfrm>
          <a:prstGeom prst="rect">
            <a:avLst/>
          </a:prstGeom>
          <a:ln>
            <a:solidFill>
              <a:srgbClr val="375078"/>
            </a:solidFill>
          </a:ln>
        </p:spPr>
        <p:txBody>
          <a:bodyPr lIns="90000"/>
          <a:lstStyle>
            <a:lvl1pPr>
              <a:defRPr sz="1600">
                <a:solidFill>
                  <a:srgbClr val="375078"/>
                </a:solidFill>
                <a:latin typeface="Arial MT"/>
                <a:cs typeface="Arial" panose="020B0604020202020204" pitchFamily="34" charset="0"/>
              </a:defRPr>
            </a:lvl1pPr>
          </a:lstStyle>
          <a:p>
            <a:pPr lvl="0"/>
            <a:r>
              <a:rPr lang="fr-FR"/>
              <a:t>Cliquez ici pour texte</a:t>
            </a:r>
          </a:p>
        </p:txBody>
      </p:sp>
      <p:sp>
        <p:nvSpPr>
          <p:cNvPr id="2" name="Espace réservé du pied de page 4">
            <a:extLst>
              <a:ext uri="{FF2B5EF4-FFF2-40B4-BE49-F238E27FC236}">
                <a16:creationId xmlns:a16="http://schemas.microsoft.com/office/drawing/2014/main" id="{3C0F54D9-4332-8370-A631-FF5E2A6569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98499" y="6173918"/>
            <a:ext cx="2108205" cy="323165"/>
          </a:xfrm>
          <a:prstGeom prst="rect">
            <a:avLst/>
          </a:prstGeom>
        </p:spPr>
        <p:txBody>
          <a:bodyPr vert="horz" wrap="none" lIns="0" tIns="45720" rIns="91440" bIns="45720" rtlCol="0" anchor="ctr">
            <a:spAutoFit/>
          </a:bodyPr>
          <a:lstStyle>
            <a:lvl1pPr algn="ct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l"/>
            <a:r>
              <a:rPr lang="en-GB"/>
              <a:t>Titre de la </a:t>
            </a:r>
            <a:r>
              <a:rPr lang="en-GB" err="1"/>
              <a:t>présentation</a:t>
            </a:r>
            <a:r>
              <a:rPr lang="en-GB"/>
              <a:t> </a:t>
            </a:r>
          </a:p>
        </p:txBody>
      </p:sp>
      <p:sp>
        <p:nvSpPr>
          <p:cNvPr id="5" name="Espace réservé de la date 3">
            <a:extLst>
              <a:ext uri="{FF2B5EF4-FFF2-40B4-BE49-F238E27FC236}">
                <a16:creationId xmlns:a16="http://schemas.microsoft.com/office/drawing/2014/main" id="{55D895CD-5159-44A7-B43C-7697EDD54E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744200" y="6172200"/>
            <a:ext cx="758349" cy="323165"/>
          </a:xfrm>
          <a:prstGeom prst="rect">
            <a:avLst/>
          </a:prstGeom>
        </p:spPr>
        <p:txBody>
          <a:bodyPr vert="horz" wrap="none" lIns="0" tIns="45720" rIns="0" bIns="45720" rtlCol="0" anchor="ctr">
            <a:spAutoFit/>
          </a:bodyPr>
          <a:lstStyle>
            <a:lvl1pPr algn="r">
              <a:defRPr sz="1500">
                <a:solidFill>
                  <a:srgbClr val="37507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28168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 userDrawn="1">
          <p15:clr>
            <a:srgbClr val="FBAE40"/>
          </p15:clr>
        </p15:guide>
        <p15:guide id="2" pos="724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87" r:id="rId2"/>
    <p:sldLayoutId id="2147483670" r:id="rId3"/>
    <p:sldLayoutId id="2147483664" r:id="rId4"/>
    <p:sldLayoutId id="2147483688" r:id="rId5"/>
    <p:sldLayoutId id="2147483663" r:id="rId6"/>
    <p:sldLayoutId id="2147483689" r:id="rId7"/>
    <p:sldLayoutId id="2147483662" r:id="rId8"/>
    <p:sldLayoutId id="2147483684" r:id="rId9"/>
    <p:sldLayoutId id="2147483661" r:id="rId10"/>
    <p:sldLayoutId id="2147483685" r:id="rId11"/>
    <p:sldLayoutId id="2147483666" r:id="rId12"/>
    <p:sldLayoutId id="2147483686" r:id="rId13"/>
    <p:sldLayoutId id="2147483667" r:id="rId14"/>
    <p:sldLayoutId id="2147483690" r:id="rId15"/>
    <p:sldLayoutId id="2147483668" r:id="rId16"/>
  </p:sldLayoutIdLst>
  <p:hf sldNum="0" hdr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svg"/><Relationship Id="rId7" Type="http://schemas.openxmlformats.org/officeDocument/2006/relationships/image" Target="../media/image16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.png"/><Relationship Id="rId11" Type="http://schemas.openxmlformats.org/officeDocument/2006/relationships/image" Target="../media/image20.svg"/><Relationship Id="rId5" Type="http://schemas.openxmlformats.org/officeDocument/2006/relationships/image" Target="../media/image14.sv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17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34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18" Type="http://schemas.openxmlformats.org/officeDocument/2006/relationships/image" Target="../media/image34.svg"/><Relationship Id="rId3" Type="http://schemas.openxmlformats.org/officeDocument/2006/relationships/image" Target="../media/image36.svg"/><Relationship Id="rId21" Type="http://schemas.openxmlformats.org/officeDocument/2006/relationships/image" Target="../media/image40.svg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image" Target="../media/image35.png"/><Relationship Id="rId16" Type="http://schemas.openxmlformats.org/officeDocument/2006/relationships/image" Target="../media/image32.svg"/><Relationship Id="rId20" Type="http://schemas.openxmlformats.org/officeDocument/2006/relationships/image" Target="../media/image39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23" Type="http://schemas.microsoft.com/office/2007/relationships/hdphoto" Target="../media/hdphoto1.wdp"/><Relationship Id="rId10" Type="http://schemas.openxmlformats.org/officeDocument/2006/relationships/image" Target="../media/image26.svg"/><Relationship Id="rId19" Type="http://schemas.openxmlformats.org/officeDocument/2006/relationships/image" Target="../media/image38.png"/><Relationship Id="rId4" Type="http://schemas.openxmlformats.org/officeDocument/2006/relationships/image" Target="../media/image37.svg"/><Relationship Id="rId9" Type="http://schemas.openxmlformats.org/officeDocument/2006/relationships/image" Target="../media/image25.png"/><Relationship Id="rId14" Type="http://schemas.openxmlformats.org/officeDocument/2006/relationships/image" Target="../media/image30.svg"/><Relationship Id="rId22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18" Type="http://schemas.openxmlformats.org/officeDocument/2006/relationships/image" Target="../media/image31.png"/><Relationship Id="rId26" Type="http://schemas.openxmlformats.org/officeDocument/2006/relationships/image" Target="../media/image49.svg"/><Relationship Id="rId3" Type="http://schemas.openxmlformats.org/officeDocument/2006/relationships/image" Target="../media/image36.svg"/><Relationship Id="rId21" Type="http://schemas.openxmlformats.org/officeDocument/2006/relationships/image" Target="../media/image34.svg"/><Relationship Id="rId7" Type="http://schemas.openxmlformats.org/officeDocument/2006/relationships/image" Target="../media/image45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5" Type="http://schemas.openxmlformats.org/officeDocument/2006/relationships/image" Target="../media/image48.png"/><Relationship Id="rId2" Type="http://schemas.openxmlformats.org/officeDocument/2006/relationships/image" Target="../media/image35.png"/><Relationship Id="rId16" Type="http://schemas.openxmlformats.org/officeDocument/2006/relationships/image" Target="../media/image29.png"/><Relationship Id="rId20" Type="http://schemas.openxmlformats.org/officeDocument/2006/relationships/image" Target="../media/image33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4.png"/><Relationship Id="rId11" Type="http://schemas.openxmlformats.org/officeDocument/2006/relationships/image" Target="../media/image24.svg"/><Relationship Id="rId24" Type="http://schemas.openxmlformats.org/officeDocument/2006/relationships/image" Target="../media/image47.svg"/><Relationship Id="rId5" Type="http://schemas.openxmlformats.org/officeDocument/2006/relationships/image" Target="../media/image43.svg"/><Relationship Id="rId15" Type="http://schemas.openxmlformats.org/officeDocument/2006/relationships/image" Target="../media/image28.svg"/><Relationship Id="rId23" Type="http://schemas.microsoft.com/office/2007/relationships/hdphoto" Target="../media/hdphoto2.wdp"/><Relationship Id="rId10" Type="http://schemas.openxmlformats.org/officeDocument/2006/relationships/image" Target="../media/image23.png"/><Relationship Id="rId19" Type="http://schemas.openxmlformats.org/officeDocument/2006/relationships/image" Target="../media/image32.svg"/><Relationship Id="rId4" Type="http://schemas.openxmlformats.org/officeDocument/2006/relationships/image" Target="../media/image42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Relationship Id="rId22" Type="http://schemas.openxmlformats.org/officeDocument/2006/relationships/image" Target="../media/image4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18" Type="http://schemas.openxmlformats.org/officeDocument/2006/relationships/image" Target="../media/image44.png"/><Relationship Id="rId3" Type="http://schemas.openxmlformats.org/officeDocument/2006/relationships/image" Target="../media/image22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47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10" Type="http://schemas.openxmlformats.org/officeDocument/2006/relationships/image" Target="../media/image29.png"/><Relationship Id="rId19" Type="http://schemas.openxmlformats.org/officeDocument/2006/relationships/image" Target="../media/image45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18" Type="http://schemas.openxmlformats.org/officeDocument/2006/relationships/image" Target="../media/image50.png"/><Relationship Id="rId26" Type="http://schemas.openxmlformats.org/officeDocument/2006/relationships/image" Target="../media/image56.png"/><Relationship Id="rId3" Type="http://schemas.openxmlformats.org/officeDocument/2006/relationships/image" Target="../media/image22.svg"/><Relationship Id="rId21" Type="http://schemas.openxmlformats.org/officeDocument/2006/relationships/image" Target="../media/image53.sv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5" Type="http://schemas.openxmlformats.org/officeDocument/2006/relationships/image" Target="../media/image55.sv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52.png"/><Relationship Id="rId29" Type="http://schemas.openxmlformats.org/officeDocument/2006/relationships/image" Target="../media/image59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24" Type="http://schemas.openxmlformats.org/officeDocument/2006/relationships/image" Target="../media/image54.pn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23" Type="http://schemas.microsoft.com/office/2007/relationships/hdphoto" Target="../media/hdphoto2.wdp"/><Relationship Id="rId28" Type="http://schemas.openxmlformats.org/officeDocument/2006/relationships/image" Target="../media/image58.png"/><Relationship Id="rId10" Type="http://schemas.openxmlformats.org/officeDocument/2006/relationships/image" Target="../media/image29.png"/><Relationship Id="rId19" Type="http://schemas.openxmlformats.org/officeDocument/2006/relationships/image" Target="../media/image51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Relationship Id="rId22" Type="http://schemas.openxmlformats.org/officeDocument/2006/relationships/image" Target="../media/image46.png"/><Relationship Id="rId27" Type="http://schemas.openxmlformats.org/officeDocument/2006/relationships/image" Target="../media/image57.svg"/><Relationship Id="rId30" Type="http://schemas.openxmlformats.org/officeDocument/2006/relationships/image" Target="../media/image60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32.svg"/><Relationship Id="rId18" Type="http://schemas.openxmlformats.org/officeDocument/2006/relationships/image" Target="../media/image52.png"/><Relationship Id="rId3" Type="http://schemas.openxmlformats.org/officeDocument/2006/relationships/image" Target="../media/image22.svg"/><Relationship Id="rId21" Type="http://schemas.openxmlformats.org/officeDocument/2006/relationships/image" Target="../media/image54.png"/><Relationship Id="rId7" Type="http://schemas.openxmlformats.org/officeDocument/2006/relationships/image" Target="../media/image26.svg"/><Relationship Id="rId12" Type="http://schemas.openxmlformats.org/officeDocument/2006/relationships/image" Target="../media/image31.png"/><Relationship Id="rId17" Type="http://schemas.openxmlformats.org/officeDocument/2006/relationships/image" Target="../media/image36.svg"/><Relationship Id="rId2" Type="http://schemas.openxmlformats.org/officeDocument/2006/relationships/image" Target="../media/image21.png"/><Relationship Id="rId16" Type="http://schemas.openxmlformats.org/officeDocument/2006/relationships/image" Target="../media/image35.png"/><Relationship Id="rId20" Type="http://schemas.openxmlformats.org/officeDocument/2006/relationships/image" Target="../media/image60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5.png"/><Relationship Id="rId11" Type="http://schemas.openxmlformats.org/officeDocument/2006/relationships/image" Target="../media/image30.svg"/><Relationship Id="rId24" Type="http://schemas.openxmlformats.org/officeDocument/2006/relationships/image" Target="../media/image59.svg"/><Relationship Id="rId5" Type="http://schemas.openxmlformats.org/officeDocument/2006/relationships/image" Target="../media/image24.svg"/><Relationship Id="rId15" Type="http://schemas.openxmlformats.org/officeDocument/2006/relationships/image" Target="../media/image34.svg"/><Relationship Id="rId23" Type="http://schemas.openxmlformats.org/officeDocument/2006/relationships/image" Target="../media/image58.png"/><Relationship Id="rId10" Type="http://schemas.openxmlformats.org/officeDocument/2006/relationships/image" Target="../media/image29.png"/><Relationship Id="rId19" Type="http://schemas.openxmlformats.org/officeDocument/2006/relationships/image" Target="../media/image53.svg"/><Relationship Id="rId4" Type="http://schemas.openxmlformats.org/officeDocument/2006/relationships/image" Target="../media/image23.png"/><Relationship Id="rId9" Type="http://schemas.openxmlformats.org/officeDocument/2006/relationships/image" Target="../media/image28.svg"/><Relationship Id="rId14" Type="http://schemas.openxmlformats.org/officeDocument/2006/relationships/image" Target="../media/image33.png"/><Relationship Id="rId22" Type="http://schemas.openxmlformats.org/officeDocument/2006/relationships/image" Target="../media/image5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6" Type="http://schemas.openxmlformats.org/officeDocument/2006/relationships/chart" Target="../charts/chart2.xml"/><Relationship Id="rId5" Type="http://schemas.openxmlformats.org/officeDocument/2006/relationships/image" Target="../media/image65.png"/><Relationship Id="rId4" Type="http://schemas.openxmlformats.org/officeDocument/2006/relationships/image" Target="../media/image6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png"/><Relationship Id="rId18" Type="http://schemas.openxmlformats.org/officeDocument/2006/relationships/image" Target="../media/image36.sv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12" Type="http://schemas.openxmlformats.org/officeDocument/2006/relationships/image" Target="../media/image30.svg"/><Relationship Id="rId17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34.sv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svg"/><Relationship Id="rId11" Type="http://schemas.openxmlformats.org/officeDocument/2006/relationships/image" Target="../media/image29.png"/><Relationship Id="rId5" Type="http://schemas.openxmlformats.org/officeDocument/2006/relationships/image" Target="../media/image23.png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19" Type="http://schemas.openxmlformats.org/officeDocument/2006/relationships/image" Target="../media/image37.svg"/><Relationship Id="rId4" Type="http://schemas.openxmlformats.org/officeDocument/2006/relationships/image" Target="../media/image22.svg"/><Relationship Id="rId9" Type="http://schemas.openxmlformats.org/officeDocument/2006/relationships/image" Target="../media/image27.png"/><Relationship Id="rId14" Type="http://schemas.openxmlformats.org/officeDocument/2006/relationships/image" Target="../media/image3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sv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12" Type="http://schemas.openxmlformats.org/officeDocument/2006/relationships/image" Target="../media/image8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4.svg"/><Relationship Id="rId11" Type="http://schemas.openxmlformats.org/officeDocument/2006/relationships/image" Target="../media/image79.png"/><Relationship Id="rId5" Type="http://schemas.openxmlformats.org/officeDocument/2006/relationships/image" Target="../media/image73.png"/><Relationship Id="rId10" Type="http://schemas.openxmlformats.org/officeDocument/2006/relationships/image" Target="../media/image78.svg"/><Relationship Id="rId4" Type="http://schemas.openxmlformats.org/officeDocument/2006/relationships/image" Target="../media/image72.svg"/><Relationship Id="rId9" Type="http://schemas.openxmlformats.org/officeDocument/2006/relationships/image" Target="../media/image7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1475D15-F0D1-405A-94BA-640BA208A1A6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D7505A61-81B8-48C5-847A-19CCD9E99956}" type="datetime1">
              <a:rPr lang="fr-BE" smtClean="0"/>
              <a:pPr/>
              <a:t>31/10/2024</a:t>
            </a:fld>
            <a:endParaRPr lang="en-GB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4DE961-B2F6-42C6-A97A-F87D48B71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5800" y="2024063"/>
            <a:ext cx="9215439" cy="409342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/>
              <a:t>Singularités (?) bruxelloises utiles (?) à la réflexion</a:t>
            </a:r>
          </a:p>
          <a:p>
            <a:pPr>
              <a:lnSpc>
                <a:spcPct val="100000"/>
              </a:lnSpc>
            </a:pPr>
            <a:endParaRPr lang="fr-FR" dirty="0"/>
          </a:p>
          <a:p>
            <a:pPr>
              <a:lnSpc>
                <a:spcPct val="100000"/>
              </a:lnSpc>
            </a:pPr>
            <a:r>
              <a:rPr lang="nl-BE" dirty="0"/>
              <a:t>Brusselse bijzonderheden (?) nuttig (?) ter reflectie</a:t>
            </a:r>
            <a:endParaRPr lang="fr-FR" dirty="0"/>
          </a:p>
          <a:p>
            <a:pPr>
              <a:lnSpc>
                <a:spcPct val="100000"/>
              </a:lnSpc>
            </a:pPr>
            <a:endParaRPr lang="fr-FR" sz="6000" cap="small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41331B3-68EE-4D79-ACDE-A9A1EDCFAD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0239" y="5886488"/>
            <a:ext cx="2019710" cy="553998"/>
          </a:xfrm>
        </p:spPr>
        <p:txBody>
          <a:bodyPr/>
          <a:lstStyle/>
          <a:p>
            <a:r>
              <a:rPr lang="fr-BE" dirty="0"/>
              <a:t>Jonathan Unger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67F9D850-6257-4D00-9322-16350FA0A0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800" y="6382435"/>
            <a:ext cx="2269211" cy="323165"/>
          </a:xfrm>
        </p:spPr>
        <p:txBody>
          <a:bodyPr/>
          <a:lstStyle/>
          <a:p>
            <a:r>
              <a:rPr lang="fr-BE" dirty="0"/>
              <a:t>Collaborateur scientifique</a:t>
            </a:r>
          </a:p>
        </p:txBody>
      </p:sp>
    </p:spTree>
    <p:extLst>
      <p:ext uri="{BB962C8B-B14F-4D97-AF65-F5344CB8AC3E}">
        <p14:creationId xmlns:p14="http://schemas.microsoft.com/office/powerpoint/2010/main" val="2137614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>
            <a:extLst>
              <a:ext uri="{FF2B5EF4-FFF2-40B4-BE49-F238E27FC236}">
                <a16:creationId xmlns:a16="http://schemas.microsoft.com/office/drawing/2014/main" id="{AAD84383-88AA-4634-B5EF-C9C69F78EB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3735" y="519095"/>
            <a:ext cx="3224529" cy="351378"/>
          </a:xfrm>
        </p:spPr>
        <p:txBody>
          <a:bodyPr/>
          <a:lstStyle/>
          <a:p>
            <a:r>
              <a:rPr lang="fr-BE" i="1" dirty="0"/>
              <a:t>Choisir, c’est renoncer ! </a:t>
            </a:r>
          </a:p>
        </p:txBody>
      </p:sp>
      <p:pic>
        <p:nvPicPr>
          <p:cNvPr id="5" name="Graphique 4" descr="Usine avec un remplissage uni">
            <a:extLst>
              <a:ext uri="{FF2B5EF4-FFF2-40B4-BE49-F238E27FC236}">
                <a16:creationId xmlns:a16="http://schemas.microsoft.com/office/drawing/2014/main" id="{DD8EA3EB-23BD-449F-B625-85EAF6C897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822618" y="2367681"/>
            <a:ext cx="2160000" cy="2160000"/>
          </a:xfrm>
          <a:prstGeom prst="rect">
            <a:avLst/>
          </a:prstGeom>
        </p:spPr>
      </p:pic>
      <p:pic>
        <p:nvPicPr>
          <p:cNvPr id="7" name="Graphique 6" descr="Ville avec un remplissage uni">
            <a:extLst>
              <a:ext uri="{FF2B5EF4-FFF2-40B4-BE49-F238E27FC236}">
                <a16:creationId xmlns:a16="http://schemas.microsoft.com/office/drawing/2014/main" id="{1E03D7BA-AE3E-4213-A5DE-165803F63A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009773" y="2372628"/>
            <a:ext cx="2160000" cy="2160000"/>
          </a:xfrm>
          <a:prstGeom prst="rect">
            <a:avLst/>
          </a:prstGeom>
        </p:spPr>
      </p:pic>
      <p:pic>
        <p:nvPicPr>
          <p:cNvPr id="12" name="Graphique 11" descr="Chat avec un remplissage uni">
            <a:extLst>
              <a:ext uri="{FF2B5EF4-FFF2-40B4-BE49-F238E27FC236}">
                <a16:creationId xmlns:a16="http://schemas.microsoft.com/office/drawing/2014/main" id="{8554BFD2-B39B-4FDD-B396-F0CAE9B209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430589" y="2367681"/>
            <a:ext cx="2160000" cy="2160000"/>
          </a:xfrm>
          <a:prstGeom prst="rect">
            <a:avLst/>
          </a:prstGeom>
        </p:spPr>
      </p:pic>
      <p:pic>
        <p:nvPicPr>
          <p:cNvPr id="14" name="Graphique 13" descr="Cycle avec des personnes avec un remplissage uni">
            <a:extLst>
              <a:ext uri="{FF2B5EF4-FFF2-40B4-BE49-F238E27FC236}">
                <a16:creationId xmlns:a16="http://schemas.microsoft.com/office/drawing/2014/main" id="{0BF54906-9F96-4182-80C8-5C8A9383838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17744" y="2372628"/>
            <a:ext cx="2160000" cy="2160000"/>
          </a:xfrm>
          <a:prstGeom prst="rect">
            <a:avLst/>
          </a:prstGeom>
        </p:spPr>
      </p:pic>
      <p:pic>
        <p:nvPicPr>
          <p:cNvPr id="17" name="Graphique 16" descr="Graphique en courbe stick de hockey avec un remplissage uni">
            <a:extLst>
              <a:ext uri="{FF2B5EF4-FFF2-40B4-BE49-F238E27FC236}">
                <a16:creationId xmlns:a16="http://schemas.microsoft.com/office/drawing/2014/main" id="{6F8DEB56-8A89-4EE8-8E66-593C2097BCF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47882" y="2355783"/>
            <a:ext cx="2160000" cy="2160000"/>
          </a:xfrm>
          <a:prstGeom prst="rect">
            <a:avLst/>
          </a:prstGeom>
        </p:spPr>
      </p:pic>
      <p:sp>
        <p:nvSpPr>
          <p:cNvPr id="18" name="ZoneTexte 17">
            <a:extLst>
              <a:ext uri="{FF2B5EF4-FFF2-40B4-BE49-F238E27FC236}">
                <a16:creationId xmlns:a16="http://schemas.microsoft.com/office/drawing/2014/main" id="{083446A9-11FC-4208-894F-CBC7FC6AF9CD}"/>
              </a:ext>
            </a:extLst>
          </p:cNvPr>
          <p:cNvSpPr txBox="1"/>
          <p:nvPr/>
        </p:nvSpPr>
        <p:spPr>
          <a:xfrm>
            <a:off x="3499456" y="1371690"/>
            <a:ext cx="519308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4400" dirty="0"/>
              <a:t>5 éléments à retenir ?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F00A82E4-C5D5-4CBF-9062-8CEDCD0F6622}"/>
              </a:ext>
            </a:extLst>
          </p:cNvPr>
          <p:cNvSpPr txBox="1"/>
          <p:nvPr/>
        </p:nvSpPr>
        <p:spPr>
          <a:xfrm>
            <a:off x="2802458" y="5003578"/>
            <a:ext cx="664451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sz="4400" dirty="0"/>
              <a:t>5 punten om te onthouden?</a:t>
            </a:r>
            <a:endParaRPr lang="fr-BE" sz="4400" dirty="0"/>
          </a:p>
        </p:txBody>
      </p:sp>
    </p:spTree>
    <p:extLst>
      <p:ext uri="{BB962C8B-B14F-4D97-AF65-F5344CB8AC3E}">
        <p14:creationId xmlns:p14="http://schemas.microsoft.com/office/powerpoint/2010/main" val="611282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317A7AD6-8C1D-4210-A7A5-2261E0AD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079" y="2927496"/>
            <a:ext cx="5567841" cy="689932"/>
          </a:xfrm>
        </p:spPr>
        <p:txBody>
          <a:bodyPr/>
          <a:lstStyle/>
          <a:p>
            <a:pPr algn="ctr"/>
            <a:r>
              <a:rPr lang="fr-BE" dirty="0"/>
              <a:t>Des Bruxellois de plus en plus nombreux</a:t>
            </a:r>
            <a:br>
              <a:rPr lang="fr-BE" dirty="0"/>
            </a:br>
            <a:r>
              <a:rPr lang="fr-BE" dirty="0" err="1"/>
              <a:t>Toenemend</a:t>
            </a:r>
            <a:r>
              <a:rPr lang="fr-BE" dirty="0"/>
              <a:t> </a:t>
            </a:r>
            <a:r>
              <a:rPr lang="fr-BE" dirty="0" err="1"/>
              <a:t>aantal</a:t>
            </a:r>
            <a:r>
              <a:rPr lang="fr-BE" dirty="0"/>
              <a:t> </a:t>
            </a:r>
            <a:r>
              <a:rPr lang="fr-BE" dirty="0" err="1"/>
              <a:t>Brusselaars</a:t>
            </a:r>
            <a:endParaRPr lang="fr-BE" dirty="0"/>
          </a:p>
        </p:txBody>
      </p:sp>
      <p:pic>
        <p:nvPicPr>
          <p:cNvPr id="4" name="Graphique 3" descr="Graphique en courbe stick de hockey avec un remplissage uni">
            <a:extLst>
              <a:ext uri="{FF2B5EF4-FFF2-40B4-BE49-F238E27FC236}">
                <a16:creationId xmlns:a16="http://schemas.microsoft.com/office/drawing/2014/main" id="{8D667AAF-1E4E-4D1B-896D-C1805B8CB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6000" y="4184583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55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population en croissance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ersonne en fauteuil roulant avec un remplissage uni">
            <a:extLst>
              <a:ext uri="{FF2B5EF4-FFF2-40B4-BE49-F238E27FC236}">
                <a16:creationId xmlns:a16="http://schemas.microsoft.com/office/drawing/2014/main" id="{18E426E6-DD9B-4271-B2F6-DC6981810B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2280" y="491829"/>
            <a:ext cx="356188" cy="301135"/>
          </a:xfrm>
          <a:prstGeom prst="rect">
            <a:avLst/>
          </a:prstGeom>
        </p:spPr>
      </p:pic>
      <p:pic>
        <p:nvPicPr>
          <p:cNvPr id="5" name="Graphique 4" descr="Homme avec canne avec un remplissage uni">
            <a:extLst>
              <a:ext uri="{FF2B5EF4-FFF2-40B4-BE49-F238E27FC236}">
                <a16:creationId xmlns:a16="http://schemas.microsoft.com/office/drawing/2014/main" id="{FD03F434-7241-444A-88D5-67DC8CEE44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0595" y="273360"/>
            <a:ext cx="356188" cy="301135"/>
          </a:xfrm>
          <a:prstGeom prst="rect">
            <a:avLst/>
          </a:prstGeom>
        </p:spPr>
      </p:pic>
      <p:pic>
        <p:nvPicPr>
          <p:cNvPr id="8" name="Graphique 7" descr="Femme enceinte avec un remplissage uni">
            <a:extLst>
              <a:ext uri="{FF2B5EF4-FFF2-40B4-BE49-F238E27FC236}">
                <a16:creationId xmlns:a16="http://schemas.microsoft.com/office/drawing/2014/main" id="{936F15EC-1D3D-4951-82EE-C0EE53B7BC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64483" y="102193"/>
            <a:ext cx="356188" cy="301135"/>
          </a:xfrm>
          <a:prstGeom prst="rect">
            <a:avLst/>
          </a:prstGeom>
        </p:spPr>
      </p:pic>
      <p:pic>
        <p:nvPicPr>
          <p:cNvPr id="10" name="Graphique 9" descr="Femme avec enfant avec un remplissage uni">
            <a:extLst>
              <a:ext uri="{FF2B5EF4-FFF2-40B4-BE49-F238E27FC236}">
                <a16:creationId xmlns:a16="http://schemas.microsoft.com/office/drawing/2014/main" id="{347649BB-3BF9-40FD-A101-6800A2CB48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8454" y="743109"/>
            <a:ext cx="356188" cy="301135"/>
          </a:xfrm>
          <a:prstGeom prst="rect">
            <a:avLst/>
          </a:prstGeom>
        </p:spPr>
      </p:pic>
      <p:pic>
        <p:nvPicPr>
          <p:cNvPr id="12" name="Graphique 11" descr="Femme avec un remplissage uni">
            <a:extLst>
              <a:ext uri="{FF2B5EF4-FFF2-40B4-BE49-F238E27FC236}">
                <a16:creationId xmlns:a16="http://schemas.microsoft.com/office/drawing/2014/main" id="{5C99AAFB-E7BC-4BE6-8D7C-03B772CD0B2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7576" y="783846"/>
            <a:ext cx="356188" cy="301135"/>
          </a:xfrm>
          <a:prstGeom prst="rect">
            <a:avLst/>
          </a:prstGeom>
        </p:spPr>
      </p:pic>
      <p:pic>
        <p:nvPicPr>
          <p:cNvPr id="18" name="Graphique 17" descr="Homme et femme avec un remplissage uni">
            <a:extLst>
              <a:ext uri="{FF2B5EF4-FFF2-40B4-BE49-F238E27FC236}">
                <a16:creationId xmlns:a16="http://schemas.microsoft.com/office/drawing/2014/main" id="{6DDB73D4-4259-4B8F-9FA7-8937E0880B6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8370" y="331119"/>
            <a:ext cx="356188" cy="301135"/>
          </a:xfrm>
          <a:prstGeom prst="rect">
            <a:avLst/>
          </a:prstGeom>
        </p:spPr>
      </p:pic>
      <p:pic>
        <p:nvPicPr>
          <p:cNvPr id="20" name="Graphique 19" descr="Famille avec une fille avec un remplissage uni">
            <a:extLst>
              <a:ext uri="{FF2B5EF4-FFF2-40B4-BE49-F238E27FC236}">
                <a16:creationId xmlns:a16="http://schemas.microsoft.com/office/drawing/2014/main" id="{28AA81EC-AC16-4362-AED2-4C957B18690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63371" y="634826"/>
            <a:ext cx="356188" cy="301135"/>
          </a:xfrm>
          <a:prstGeom prst="rect">
            <a:avLst/>
          </a:prstGeom>
        </p:spPr>
      </p:pic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5439582D-1B09-4739-8EC4-CE4AB8C5BE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722225"/>
              </p:ext>
            </p:extLst>
          </p:nvPr>
        </p:nvGraphicFramePr>
        <p:xfrm>
          <a:off x="2019164" y="134821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7"/>
          </a:graphicData>
        </a:graphic>
      </p:graphicFrame>
      <p:sp>
        <p:nvSpPr>
          <p:cNvPr id="13" name="ZoneTexte 12">
            <a:extLst>
              <a:ext uri="{FF2B5EF4-FFF2-40B4-BE49-F238E27FC236}">
                <a16:creationId xmlns:a16="http://schemas.microsoft.com/office/drawing/2014/main" id="{A9E27DD3-D6A2-4EFC-B414-6608E03E4009}"/>
              </a:ext>
            </a:extLst>
          </p:cNvPr>
          <p:cNvSpPr txBox="1"/>
          <p:nvPr/>
        </p:nvSpPr>
        <p:spPr>
          <a:xfrm>
            <a:off x="10031105" y="1839397"/>
            <a:ext cx="10313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tx1">
                    <a:lumMod val="50000"/>
                  </a:schemeClr>
                </a:solidFill>
              </a:rPr>
              <a:t>Bruxelles</a:t>
            </a:r>
          </a:p>
        </p:txBody>
      </p:sp>
      <p:sp>
        <p:nvSpPr>
          <p:cNvPr id="19" name="ZoneTexte 18">
            <a:extLst>
              <a:ext uri="{FF2B5EF4-FFF2-40B4-BE49-F238E27FC236}">
                <a16:creationId xmlns:a16="http://schemas.microsoft.com/office/drawing/2014/main" id="{EEDF145D-5018-4760-A38C-6B9E0B35CF44}"/>
              </a:ext>
            </a:extLst>
          </p:cNvPr>
          <p:cNvSpPr txBox="1"/>
          <p:nvPr/>
        </p:nvSpPr>
        <p:spPr>
          <a:xfrm>
            <a:off x="9657149" y="3179390"/>
            <a:ext cx="8190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accent1">
                    <a:lumMod val="75000"/>
                  </a:schemeClr>
                </a:solidFill>
              </a:rPr>
              <a:t>Anvers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2F0DF6F6-DFC0-40CD-B492-1AE5FDD52FC7}"/>
              </a:ext>
            </a:extLst>
          </p:cNvPr>
          <p:cNvSpPr txBox="1"/>
          <p:nvPr/>
        </p:nvSpPr>
        <p:spPr>
          <a:xfrm>
            <a:off x="9902157" y="4464606"/>
            <a:ext cx="673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tx2">
                    <a:lumMod val="75000"/>
                  </a:schemeClr>
                </a:solidFill>
              </a:rPr>
              <a:t>Liège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01EFD52-520D-4966-91B8-416E4F80B8DB}"/>
              </a:ext>
            </a:extLst>
          </p:cNvPr>
          <p:cNvSpPr txBox="1"/>
          <p:nvPr/>
        </p:nvSpPr>
        <p:spPr>
          <a:xfrm>
            <a:off x="9931559" y="4937540"/>
            <a:ext cx="10401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bg1">
                    <a:lumMod val="75000"/>
                  </a:schemeClr>
                </a:solidFill>
              </a:rPr>
              <a:t>Charleroi</a:t>
            </a:r>
          </a:p>
        </p:txBody>
      </p:sp>
      <p:sp>
        <p:nvSpPr>
          <p:cNvPr id="17" name="Titre 5">
            <a:extLst>
              <a:ext uri="{FF2B5EF4-FFF2-40B4-BE49-F238E27FC236}">
                <a16:creationId xmlns:a16="http://schemas.microsoft.com/office/drawing/2014/main" id="{E9AC6AA4-FB2D-45F2-B3EC-87D4CC63E08F}"/>
              </a:ext>
            </a:extLst>
          </p:cNvPr>
          <p:cNvSpPr txBox="1">
            <a:spLocks/>
          </p:cNvSpPr>
          <p:nvPr/>
        </p:nvSpPr>
        <p:spPr>
          <a:xfrm>
            <a:off x="7014955" y="673100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Een</a:t>
            </a:r>
            <a:r>
              <a:rPr lang="fr-BE" kern="0" dirty="0"/>
              <a:t> </a:t>
            </a:r>
            <a:r>
              <a:rPr lang="fr-BE" kern="0" dirty="0" err="1"/>
              <a:t>groeiende</a:t>
            </a:r>
            <a:r>
              <a:rPr lang="fr-BE" kern="0" dirty="0"/>
              <a:t> </a:t>
            </a:r>
            <a:r>
              <a:rPr lang="fr-BE" kern="0" dirty="0" err="1"/>
              <a:t>bevolking</a:t>
            </a:r>
            <a:endParaRPr lang="fr-BE" kern="0" dirty="0"/>
          </a:p>
        </p:txBody>
      </p:sp>
      <p:sp>
        <p:nvSpPr>
          <p:cNvPr id="23" name="ZoneTexte 1">
            <a:extLst>
              <a:ext uri="{FF2B5EF4-FFF2-40B4-BE49-F238E27FC236}">
                <a16:creationId xmlns:a16="http://schemas.microsoft.com/office/drawing/2014/main" id="{06E3BBFA-532A-4CC4-807A-8620AAC4EF90}"/>
              </a:ext>
            </a:extLst>
          </p:cNvPr>
          <p:cNvSpPr txBox="1"/>
          <p:nvPr/>
        </p:nvSpPr>
        <p:spPr>
          <a:xfrm>
            <a:off x="2520200" y="4207486"/>
            <a:ext cx="914430" cy="626452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2001</a:t>
            </a:r>
          </a:p>
          <a:p>
            <a:r>
              <a:rPr lang="fr-BE" sz="1600" b="1" dirty="0">
                <a:solidFill>
                  <a:schemeClr val="bg2"/>
                </a:solidFill>
              </a:rPr>
              <a:t>964.000</a:t>
            </a:r>
          </a:p>
        </p:txBody>
      </p:sp>
      <p:sp>
        <p:nvSpPr>
          <p:cNvPr id="24" name="ZoneTexte 1">
            <a:extLst>
              <a:ext uri="{FF2B5EF4-FFF2-40B4-BE49-F238E27FC236}">
                <a16:creationId xmlns:a16="http://schemas.microsoft.com/office/drawing/2014/main" id="{C8B5B5B8-3223-436D-8882-07661EB2878B}"/>
              </a:ext>
            </a:extLst>
          </p:cNvPr>
          <p:cNvSpPr txBox="1"/>
          <p:nvPr/>
        </p:nvSpPr>
        <p:spPr>
          <a:xfrm>
            <a:off x="11062478" y="1778893"/>
            <a:ext cx="914430" cy="342893"/>
          </a:xfrm>
          <a:prstGeom prst="rect">
            <a:avLst/>
          </a:prstGeom>
        </p:spPr>
        <p:txBody>
          <a:bodyPr wrap="non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BE" sz="16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2024</a:t>
            </a:r>
          </a:p>
          <a:p>
            <a:pPr algn="ctr"/>
            <a:r>
              <a:rPr lang="fr-BE" sz="1600" b="1" dirty="0">
                <a:solidFill>
                  <a:schemeClr val="bg2"/>
                </a:solidFill>
              </a:rPr>
              <a:t>1.250.000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7B74DE6-C064-451E-9CEE-0AF885E50264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3123057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  <p:bldP spid="13" grpId="0"/>
      <p:bldP spid="19" grpId="0"/>
      <p:bldP spid="21" grpId="0"/>
      <p:bldP spid="22" grpId="0"/>
      <p:bldP spid="23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317A7AD6-8C1D-4210-A7A5-2261E0AD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3286" y="2898171"/>
            <a:ext cx="6565427" cy="689932"/>
          </a:xfrm>
        </p:spPr>
        <p:txBody>
          <a:bodyPr/>
          <a:lstStyle/>
          <a:p>
            <a:pPr algn="ctr"/>
            <a:r>
              <a:rPr lang="fr-BE" dirty="0"/>
              <a:t>Des Bruxellois qui ne sont jamais les mêmes…</a:t>
            </a:r>
            <a:r>
              <a:rPr lang="nl-BE" dirty="0"/>
              <a:t> “De Brusselaars” zijn nooit </a:t>
            </a:r>
            <a:r>
              <a:rPr lang="nl-BE" dirty="0" err="1"/>
              <a:t>dezelfden</a:t>
            </a:r>
            <a:r>
              <a:rPr lang="nl-BE" dirty="0"/>
              <a:t>...</a:t>
            </a:r>
            <a:endParaRPr lang="fr-BE" dirty="0"/>
          </a:p>
        </p:txBody>
      </p:sp>
      <p:pic>
        <p:nvPicPr>
          <p:cNvPr id="4" name="Graphique 3" descr="Cycle avec des personnes avec un remplissage uni">
            <a:extLst>
              <a:ext uri="{FF2B5EF4-FFF2-40B4-BE49-F238E27FC236}">
                <a16:creationId xmlns:a16="http://schemas.microsoft.com/office/drawing/2014/main" id="{F7A97707-25C2-4F8A-A153-0993CCC741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03164" y="4066674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506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roupe 350">
            <a:extLst>
              <a:ext uri="{FF2B5EF4-FFF2-40B4-BE49-F238E27FC236}">
                <a16:creationId xmlns:a16="http://schemas.microsoft.com/office/drawing/2014/main" id="{D0939A33-32A3-454B-AE7D-40ADE55610A4}"/>
              </a:ext>
            </a:extLst>
          </p:cNvPr>
          <p:cNvGrpSpPr/>
          <p:nvPr/>
        </p:nvGrpSpPr>
        <p:grpSpPr>
          <a:xfrm>
            <a:off x="9256298" y="1575214"/>
            <a:ext cx="2249902" cy="4946723"/>
            <a:chOff x="9256298" y="1575214"/>
            <a:chExt cx="2249902" cy="4946723"/>
          </a:xfrm>
        </p:grpSpPr>
        <p:pic>
          <p:nvPicPr>
            <p:cNvPr id="474" name="Graphique 473" descr="Homme avec un remplissage uni">
              <a:extLst>
                <a:ext uri="{FF2B5EF4-FFF2-40B4-BE49-F238E27FC236}">
                  <a16:creationId xmlns:a16="http://schemas.microsoft.com/office/drawing/2014/main" id="{0B043160-D7B1-4B2A-945E-E1F82B99FD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8845" y="5792728"/>
              <a:ext cx="360000" cy="360000"/>
            </a:xfrm>
            <a:prstGeom prst="rect">
              <a:avLst/>
            </a:prstGeom>
          </p:spPr>
        </p:pic>
        <p:pic>
          <p:nvPicPr>
            <p:cNvPr id="352" name="Graphique 351" descr="Homme avec un remplissage uni">
              <a:extLst>
                <a:ext uri="{FF2B5EF4-FFF2-40B4-BE49-F238E27FC236}">
                  <a16:creationId xmlns:a16="http://schemas.microsoft.com/office/drawing/2014/main" id="{9D52A077-8137-4C8A-857B-2AD236C90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29070" y="2162861"/>
              <a:ext cx="360000" cy="360000"/>
            </a:xfrm>
            <a:prstGeom prst="rect">
              <a:avLst/>
            </a:prstGeom>
          </p:spPr>
        </p:pic>
        <p:pic>
          <p:nvPicPr>
            <p:cNvPr id="360" name="Graphique 359" descr="Homme avec un remplissage uni">
              <a:extLst>
                <a:ext uri="{FF2B5EF4-FFF2-40B4-BE49-F238E27FC236}">
                  <a16:creationId xmlns:a16="http://schemas.microsoft.com/office/drawing/2014/main" id="{662BF269-F088-4E25-A14A-2E174F95A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12848" y="2162862"/>
              <a:ext cx="360000" cy="360000"/>
            </a:xfrm>
            <a:prstGeom prst="rect">
              <a:avLst/>
            </a:prstGeom>
          </p:spPr>
        </p:pic>
        <p:pic>
          <p:nvPicPr>
            <p:cNvPr id="361" name="Graphique 360" descr="Homme avec un remplissage uni">
              <a:extLst>
                <a:ext uri="{FF2B5EF4-FFF2-40B4-BE49-F238E27FC236}">
                  <a16:creationId xmlns:a16="http://schemas.microsoft.com/office/drawing/2014/main" id="{E857D8CE-2AD1-4387-A2E3-74FB1394C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5493" y="2167467"/>
              <a:ext cx="360000" cy="360000"/>
            </a:xfrm>
            <a:prstGeom prst="rect">
              <a:avLst/>
            </a:prstGeom>
          </p:spPr>
        </p:pic>
        <p:pic>
          <p:nvPicPr>
            <p:cNvPr id="362" name="Graphique 361" descr="Homme avec un remplissage uni">
              <a:extLst>
                <a:ext uri="{FF2B5EF4-FFF2-40B4-BE49-F238E27FC236}">
                  <a16:creationId xmlns:a16="http://schemas.microsoft.com/office/drawing/2014/main" id="{40207346-9392-4511-97BA-865BD9DA3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9271" y="2167468"/>
              <a:ext cx="360000" cy="360000"/>
            </a:xfrm>
            <a:prstGeom prst="rect">
              <a:avLst/>
            </a:prstGeom>
          </p:spPr>
        </p:pic>
        <p:pic>
          <p:nvPicPr>
            <p:cNvPr id="363" name="Graphique 362" descr="Homme avec un remplissage uni">
              <a:extLst>
                <a:ext uri="{FF2B5EF4-FFF2-40B4-BE49-F238E27FC236}">
                  <a16:creationId xmlns:a16="http://schemas.microsoft.com/office/drawing/2014/main" id="{408700CC-6C58-4AD8-AD6C-E6407413E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43049" y="2167468"/>
              <a:ext cx="360000" cy="360000"/>
            </a:xfrm>
            <a:prstGeom prst="rect">
              <a:avLst/>
            </a:prstGeom>
          </p:spPr>
        </p:pic>
        <p:pic>
          <p:nvPicPr>
            <p:cNvPr id="366" name="Graphique 365" descr="Homme avec un remplissage uni">
              <a:extLst>
                <a:ext uri="{FF2B5EF4-FFF2-40B4-BE49-F238E27FC236}">
                  <a16:creationId xmlns:a16="http://schemas.microsoft.com/office/drawing/2014/main" id="{8A73EF7D-C5E8-48A1-AB78-B7C5A6B1C9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17431" y="2165163"/>
              <a:ext cx="360000" cy="360000"/>
            </a:xfrm>
            <a:prstGeom prst="rect">
              <a:avLst/>
            </a:prstGeom>
          </p:spPr>
        </p:pic>
        <p:pic>
          <p:nvPicPr>
            <p:cNvPr id="367" name="Graphique 366" descr="Homme avec un remplissage uni">
              <a:extLst>
                <a:ext uri="{FF2B5EF4-FFF2-40B4-BE49-F238E27FC236}">
                  <a16:creationId xmlns:a16="http://schemas.microsoft.com/office/drawing/2014/main" id="{0CA753AC-5263-4ECA-BEAD-CFB290D033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1209" y="2165164"/>
              <a:ext cx="360000" cy="360000"/>
            </a:xfrm>
            <a:prstGeom prst="rect">
              <a:avLst/>
            </a:prstGeom>
          </p:spPr>
        </p:pic>
        <p:pic>
          <p:nvPicPr>
            <p:cNvPr id="368" name="Graphique 367" descr="Homme avec un remplissage uni">
              <a:extLst>
                <a:ext uri="{FF2B5EF4-FFF2-40B4-BE49-F238E27FC236}">
                  <a16:creationId xmlns:a16="http://schemas.microsoft.com/office/drawing/2014/main" id="{9C80B934-99B4-4A85-8D50-20F375343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84987" y="2165164"/>
              <a:ext cx="360000" cy="360000"/>
            </a:xfrm>
            <a:prstGeom prst="rect">
              <a:avLst/>
            </a:prstGeom>
          </p:spPr>
        </p:pic>
        <p:pic>
          <p:nvPicPr>
            <p:cNvPr id="369" name="Graphique 368" descr="Homme avec un remplissage uni">
              <a:extLst>
                <a:ext uri="{FF2B5EF4-FFF2-40B4-BE49-F238E27FC236}">
                  <a16:creationId xmlns:a16="http://schemas.microsoft.com/office/drawing/2014/main" id="{532193DA-74E3-466D-BA86-FA770D541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63854" y="2169769"/>
              <a:ext cx="360000" cy="360000"/>
            </a:xfrm>
            <a:prstGeom prst="rect">
              <a:avLst/>
            </a:prstGeom>
          </p:spPr>
        </p:pic>
        <p:pic>
          <p:nvPicPr>
            <p:cNvPr id="370" name="Graphique 369" descr="Homme avec un remplissage uni">
              <a:extLst>
                <a:ext uri="{FF2B5EF4-FFF2-40B4-BE49-F238E27FC236}">
                  <a16:creationId xmlns:a16="http://schemas.microsoft.com/office/drawing/2014/main" id="{C6CC1919-7F86-48FF-BCB4-C430FD0CAD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47632" y="2169770"/>
              <a:ext cx="360000" cy="360000"/>
            </a:xfrm>
            <a:prstGeom prst="rect">
              <a:avLst/>
            </a:prstGeom>
          </p:spPr>
        </p:pic>
        <p:pic>
          <p:nvPicPr>
            <p:cNvPr id="371" name="Graphique 370" descr="Homme avec un remplissage uni">
              <a:extLst>
                <a:ext uri="{FF2B5EF4-FFF2-40B4-BE49-F238E27FC236}">
                  <a16:creationId xmlns:a16="http://schemas.microsoft.com/office/drawing/2014/main" id="{FBE99621-2C07-489E-B4E8-8FAA1AEC77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1410" y="2169770"/>
              <a:ext cx="360000" cy="360000"/>
            </a:xfrm>
            <a:prstGeom prst="rect">
              <a:avLst/>
            </a:prstGeom>
          </p:spPr>
        </p:pic>
        <p:pic>
          <p:nvPicPr>
            <p:cNvPr id="372" name="Graphique 371" descr="Homme avec un remplissage uni">
              <a:extLst>
                <a:ext uri="{FF2B5EF4-FFF2-40B4-BE49-F238E27FC236}">
                  <a16:creationId xmlns:a16="http://schemas.microsoft.com/office/drawing/2014/main" id="{489F3C42-FE30-4DCC-A093-EA88900421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21514" y="2529768"/>
              <a:ext cx="360000" cy="360000"/>
            </a:xfrm>
            <a:prstGeom prst="rect">
              <a:avLst/>
            </a:prstGeom>
          </p:spPr>
        </p:pic>
        <p:pic>
          <p:nvPicPr>
            <p:cNvPr id="373" name="Graphique 372" descr="Homme avec un remplissage uni">
              <a:extLst>
                <a:ext uri="{FF2B5EF4-FFF2-40B4-BE49-F238E27FC236}">
                  <a16:creationId xmlns:a16="http://schemas.microsoft.com/office/drawing/2014/main" id="{E7A749AF-6EF6-4C81-A093-38C6758869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05292" y="2529769"/>
              <a:ext cx="360000" cy="360000"/>
            </a:xfrm>
            <a:prstGeom prst="rect">
              <a:avLst/>
            </a:prstGeom>
          </p:spPr>
        </p:pic>
        <p:pic>
          <p:nvPicPr>
            <p:cNvPr id="374" name="Graphique 373" descr="Homme avec un remplissage uni">
              <a:extLst>
                <a:ext uri="{FF2B5EF4-FFF2-40B4-BE49-F238E27FC236}">
                  <a16:creationId xmlns:a16="http://schemas.microsoft.com/office/drawing/2014/main" id="{0C349BED-D5BA-4489-9483-3BB4E6E13D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67937" y="2534374"/>
              <a:ext cx="360000" cy="360000"/>
            </a:xfrm>
            <a:prstGeom prst="rect">
              <a:avLst/>
            </a:prstGeom>
          </p:spPr>
        </p:pic>
        <p:pic>
          <p:nvPicPr>
            <p:cNvPr id="375" name="Graphique 374" descr="Homme avec un remplissage uni">
              <a:extLst>
                <a:ext uri="{FF2B5EF4-FFF2-40B4-BE49-F238E27FC236}">
                  <a16:creationId xmlns:a16="http://schemas.microsoft.com/office/drawing/2014/main" id="{48F37EC7-4816-4B7B-A64C-C46940829E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1715" y="2534375"/>
              <a:ext cx="360000" cy="360000"/>
            </a:xfrm>
            <a:prstGeom prst="rect">
              <a:avLst/>
            </a:prstGeom>
          </p:spPr>
        </p:pic>
        <p:pic>
          <p:nvPicPr>
            <p:cNvPr id="376" name="Graphique 375" descr="Homme avec un remplissage uni">
              <a:extLst>
                <a:ext uri="{FF2B5EF4-FFF2-40B4-BE49-F238E27FC236}">
                  <a16:creationId xmlns:a16="http://schemas.microsoft.com/office/drawing/2014/main" id="{7F36D9CE-C7A5-4BCA-B5AE-073C0F7AA5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35493" y="2534375"/>
              <a:ext cx="360000" cy="360000"/>
            </a:xfrm>
            <a:prstGeom prst="rect">
              <a:avLst/>
            </a:prstGeom>
          </p:spPr>
        </p:pic>
        <p:pic>
          <p:nvPicPr>
            <p:cNvPr id="377" name="Graphique 376" descr="Homme avec un remplissage uni">
              <a:extLst>
                <a:ext uri="{FF2B5EF4-FFF2-40B4-BE49-F238E27FC236}">
                  <a16:creationId xmlns:a16="http://schemas.microsoft.com/office/drawing/2014/main" id="{051823EE-6CBD-4CF9-8C18-AB24B77B6C7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09875" y="2532070"/>
              <a:ext cx="360000" cy="360000"/>
            </a:xfrm>
            <a:prstGeom prst="rect">
              <a:avLst/>
            </a:prstGeom>
          </p:spPr>
        </p:pic>
        <p:pic>
          <p:nvPicPr>
            <p:cNvPr id="378" name="Graphique 377" descr="Homme avec un remplissage uni">
              <a:extLst>
                <a:ext uri="{FF2B5EF4-FFF2-40B4-BE49-F238E27FC236}">
                  <a16:creationId xmlns:a16="http://schemas.microsoft.com/office/drawing/2014/main" id="{610940C2-759F-482A-A396-AC209EA86B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993653" y="2532071"/>
              <a:ext cx="360000" cy="360000"/>
            </a:xfrm>
            <a:prstGeom prst="rect">
              <a:avLst/>
            </a:prstGeom>
          </p:spPr>
        </p:pic>
        <p:pic>
          <p:nvPicPr>
            <p:cNvPr id="379" name="Graphique 378" descr="Homme avec un remplissage uni">
              <a:extLst>
                <a:ext uri="{FF2B5EF4-FFF2-40B4-BE49-F238E27FC236}">
                  <a16:creationId xmlns:a16="http://schemas.microsoft.com/office/drawing/2014/main" id="{FC96DEA6-5BD6-4202-A063-C2059E507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77431" y="2532071"/>
              <a:ext cx="360000" cy="360000"/>
            </a:xfrm>
            <a:prstGeom prst="rect">
              <a:avLst/>
            </a:prstGeom>
          </p:spPr>
        </p:pic>
        <p:pic>
          <p:nvPicPr>
            <p:cNvPr id="380" name="Graphique 379" descr="Homme avec un remplissage uni">
              <a:extLst>
                <a:ext uri="{FF2B5EF4-FFF2-40B4-BE49-F238E27FC236}">
                  <a16:creationId xmlns:a16="http://schemas.microsoft.com/office/drawing/2014/main" id="{73D4CBE5-925D-4542-A987-C9241BC7A2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56298" y="2536676"/>
              <a:ext cx="360000" cy="360000"/>
            </a:xfrm>
            <a:prstGeom prst="rect">
              <a:avLst/>
            </a:prstGeom>
          </p:spPr>
        </p:pic>
        <p:pic>
          <p:nvPicPr>
            <p:cNvPr id="381" name="Graphique 380" descr="Homme avec un remplissage uni">
              <a:extLst>
                <a:ext uri="{FF2B5EF4-FFF2-40B4-BE49-F238E27FC236}">
                  <a16:creationId xmlns:a16="http://schemas.microsoft.com/office/drawing/2014/main" id="{328A091B-1884-4D80-B5B8-C257EE0F5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40076" y="2536677"/>
              <a:ext cx="360000" cy="360000"/>
            </a:xfrm>
            <a:prstGeom prst="rect">
              <a:avLst/>
            </a:prstGeom>
          </p:spPr>
        </p:pic>
        <p:pic>
          <p:nvPicPr>
            <p:cNvPr id="382" name="Graphique 381" descr="Homme avec un remplissage uni">
              <a:extLst>
                <a:ext uri="{FF2B5EF4-FFF2-40B4-BE49-F238E27FC236}">
                  <a16:creationId xmlns:a16="http://schemas.microsoft.com/office/drawing/2014/main" id="{5EEDE73F-7839-438B-B0B7-1CDD7D422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23854" y="2536677"/>
              <a:ext cx="360000" cy="360000"/>
            </a:xfrm>
            <a:prstGeom prst="rect">
              <a:avLst/>
            </a:prstGeom>
          </p:spPr>
        </p:pic>
        <p:pic>
          <p:nvPicPr>
            <p:cNvPr id="383" name="Graphique 382" descr="Homme avec un remplissage uni">
              <a:extLst>
                <a:ext uri="{FF2B5EF4-FFF2-40B4-BE49-F238E27FC236}">
                  <a16:creationId xmlns:a16="http://schemas.microsoft.com/office/drawing/2014/main" id="{550AEC9C-920A-47D9-8993-1392EACF0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36626" y="2876689"/>
              <a:ext cx="360000" cy="360000"/>
            </a:xfrm>
            <a:prstGeom prst="rect">
              <a:avLst/>
            </a:prstGeom>
          </p:spPr>
        </p:pic>
        <p:pic>
          <p:nvPicPr>
            <p:cNvPr id="384" name="Graphique 383" descr="Homme avec un remplissage uni">
              <a:extLst>
                <a:ext uri="{FF2B5EF4-FFF2-40B4-BE49-F238E27FC236}">
                  <a16:creationId xmlns:a16="http://schemas.microsoft.com/office/drawing/2014/main" id="{5011F336-7463-4C18-8C06-5E527A3CA8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20404" y="2876690"/>
              <a:ext cx="360000" cy="360000"/>
            </a:xfrm>
            <a:prstGeom prst="rect">
              <a:avLst/>
            </a:prstGeom>
          </p:spPr>
        </p:pic>
        <p:pic>
          <p:nvPicPr>
            <p:cNvPr id="385" name="Graphique 384" descr="Homme avec un remplissage uni">
              <a:extLst>
                <a:ext uri="{FF2B5EF4-FFF2-40B4-BE49-F238E27FC236}">
                  <a16:creationId xmlns:a16="http://schemas.microsoft.com/office/drawing/2014/main" id="{682CC7EF-1C99-4EE2-A44D-F77843A161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83049" y="2881295"/>
              <a:ext cx="360000" cy="360000"/>
            </a:xfrm>
            <a:prstGeom prst="rect">
              <a:avLst/>
            </a:prstGeom>
          </p:spPr>
        </p:pic>
        <p:pic>
          <p:nvPicPr>
            <p:cNvPr id="386" name="Graphique 385" descr="Homme avec un remplissage uni">
              <a:extLst>
                <a:ext uri="{FF2B5EF4-FFF2-40B4-BE49-F238E27FC236}">
                  <a16:creationId xmlns:a16="http://schemas.microsoft.com/office/drawing/2014/main" id="{510AC9D4-96BF-4A57-AD8E-20E5E712C1E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66827" y="2881296"/>
              <a:ext cx="360000" cy="360000"/>
            </a:xfrm>
            <a:prstGeom prst="rect">
              <a:avLst/>
            </a:prstGeom>
          </p:spPr>
        </p:pic>
        <p:pic>
          <p:nvPicPr>
            <p:cNvPr id="387" name="Graphique 386" descr="Homme avec un remplissage uni">
              <a:extLst>
                <a:ext uri="{FF2B5EF4-FFF2-40B4-BE49-F238E27FC236}">
                  <a16:creationId xmlns:a16="http://schemas.microsoft.com/office/drawing/2014/main" id="{08529D05-884F-44A2-9F05-429514E031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0605" y="2881296"/>
              <a:ext cx="360000" cy="360000"/>
            </a:xfrm>
            <a:prstGeom prst="rect">
              <a:avLst/>
            </a:prstGeom>
          </p:spPr>
        </p:pic>
        <p:pic>
          <p:nvPicPr>
            <p:cNvPr id="388" name="Graphique 387" descr="Homme avec un remplissage uni">
              <a:extLst>
                <a:ext uri="{FF2B5EF4-FFF2-40B4-BE49-F238E27FC236}">
                  <a16:creationId xmlns:a16="http://schemas.microsoft.com/office/drawing/2014/main" id="{71DD8DF8-48AB-4E5B-A910-6A2E79A3B9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24987" y="2878991"/>
              <a:ext cx="360000" cy="360000"/>
            </a:xfrm>
            <a:prstGeom prst="rect">
              <a:avLst/>
            </a:prstGeom>
          </p:spPr>
        </p:pic>
        <p:pic>
          <p:nvPicPr>
            <p:cNvPr id="389" name="Graphique 388" descr="Homme avec un remplissage uni">
              <a:extLst>
                <a:ext uri="{FF2B5EF4-FFF2-40B4-BE49-F238E27FC236}">
                  <a16:creationId xmlns:a16="http://schemas.microsoft.com/office/drawing/2014/main" id="{DAA40270-9BC2-44D2-A60E-5423021B79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8765" y="2878992"/>
              <a:ext cx="360000" cy="360000"/>
            </a:xfrm>
            <a:prstGeom prst="rect">
              <a:avLst/>
            </a:prstGeom>
          </p:spPr>
        </p:pic>
        <p:pic>
          <p:nvPicPr>
            <p:cNvPr id="390" name="Graphique 389" descr="Homme avec un remplissage uni">
              <a:extLst>
                <a:ext uri="{FF2B5EF4-FFF2-40B4-BE49-F238E27FC236}">
                  <a16:creationId xmlns:a16="http://schemas.microsoft.com/office/drawing/2014/main" id="{826A7530-85B3-41C3-BFB6-67C83A1FF7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92543" y="2878992"/>
              <a:ext cx="360000" cy="360000"/>
            </a:xfrm>
            <a:prstGeom prst="rect">
              <a:avLst/>
            </a:prstGeom>
          </p:spPr>
        </p:pic>
        <p:pic>
          <p:nvPicPr>
            <p:cNvPr id="391" name="Graphique 390" descr="Homme avec un remplissage uni">
              <a:extLst>
                <a:ext uri="{FF2B5EF4-FFF2-40B4-BE49-F238E27FC236}">
                  <a16:creationId xmlns:a16="http://schemas.microsoft.com/office/drawing/2014/main" id="{1AFCC763-2098-4B26-92DD-9CA586973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71410" y="2883597"/>
              <a:ext cx="360000" cy="360000"/>
            </a:xfrm>
            <a:prstGeom prst="rect">
              <a:avLst/>
            </a:prstGeom>
          </p:spPr>
        </p:pic>
        <p:pic>
          <p:nvPicPr>
            <p:cNvPr id="392" name="Graphique 391" descr="Homme avec un remplissage uni">
              <a:extLst>
                <a:ext uri="{FF2B5EF4-FFF2-40B4-BE49-F238E27FC236}">
                  <a16:creationId xmlns:a16="http://schemas.microsoft.com/office/drawing/2014/main" id="{08D2EB47-6FE5-4E72-96B3-2DFF2B99F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55188" y="2883598"/>
              <a:ext cx="360000" cy="360000"/>
            </a:xfrm>
            <a:prstGeom prst="rect">
              <a:avLst/>
            </a:prstGeom>
          </p:spPr>
        </p:pic>
        <p:pic>
          <p:nvPicPr>
            <p:cNvPr id="393" name="Graphique 392" descr="Homme avec un remplissage uni">
              <a:extLst>
                <a:ext uri="{FF2B5EF4-FFF2-40B4-BE49-F238E27FC236}">
                  <a16:creationId xmlns:a16="http://schemas.microsoft.com/office/drawing/2014/main" id="{5F900434-50C9-47C0-9CAE-CDBCB67CD4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8966" y="2883598"/>
              <a:ext cx="360000" cy="360000"/>
            </a:xfrm>
            <a:prstGeom prst="rect">
              <a:avLst/>
            </a:prstGeom>
          </p:spPr>
        </p:pic>
        <p:pic>
          <p:nvPicPr>
            <p:cNvPr id="394" name="Graphique 393" descr="Homme avec un remplissage uni">
              <a:extLst>
                <a:ext uri="{FF2B5EF4-FFF2-40B4-BE49-F238E27FC236}">
                  <a16:creationId xmlns:a16="http://schemas.microsoft.com/office/drawing/2014/main" id="{6EF3647B-7248-401E-8AC6-2E491012F0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29070" y="3243596"/>
              <a:ext cx="360000" cy="360000"/>
            </a:xfrm>
            <a:prstGeom prst="rect">
              <a:avLst/>
            </a:prstGeom>
          </p:spPr>
        </p:pic>
        <p:pic>
          <p:nvPicPr>
            <p:cNvPr id="395" name="Graphique 394" descr="Homme avec un remplissage uni">
              <a:extLst>
                <a:ext uri="{FF2B5EF4-FFF2-40B4-BE49-F238E27FC236}">
                  <a16:creationId xmlns:a16="http://schemas.microsoft.com/office/drawing/2014/main" id="{BE0543DF-7B1D-4000-8F8A-3F3FC6F278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12848" y="3243597"/>
              <a:ext cx="360000" cy="360000"/>
            </a:xfrm>
            <a:prstGeom prst="rect">
              <a:avLst/>
            </a:prstGeom>
          </p:spPr>
        </p:pic>
        <p:pic>
          <p:nvPicPr>
            <p:cNvPr id="396" name="Graphique 395" descr="Homme avec un remplissage uni">
              <a:extLst>
                <a:ext uri="{FF2B5EF4-FFF2-40B4-BE49-F238E27FC236}">
                  <a16:creationId xmlns:a16="http://schemas.microsoft.com/office/drawing/2014/main" id="{9CC004B0-45C3-441D-90D3-5ED88998E3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5493" y="3248202"/>
              <a:ext cx="360000" cy="360000"/>
            </a:xfrm>
            <a:prstGeom prst="rect">
              <a:avLst/>
            </a:prstGeom>
          </p:spPr>
        </p:pic>
        <p:pic>
          <p:nvPicPr>
            <p:cNvPr id="397" name="Graphique 396" descr="Homme avec un remplissage uni">
              <a:extLst>
                <a:ext uri="{FF2B5EF4-FFF2-40B4-BE49-F238E27FC236}">
                  <a16:creationId xmlns:a16="http://schemas.microsoft.com/office/drawing/2014/main" id="{084CB82E-6ABF-4B44-B2B5-367E06B7F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9271" y="3248203"/>
              <a:ext cx="360000" cy="360000"/>
            </a:xfrm>
            <a:prstGeom prst="rect">
              <a:avLst/>
            </a:prstGeom>
          </p:spPr>
        </p:pic>
        <p:pic>
          <p:nvPicPr>
            <p:cNvPr id="398" name="Graphique 397" descr="Homme avec un remplissage uni">
              <a:extLst>
                <a:ext uri="{FF2B5EF4-FFF2-40B4-BE49-F238E27FC236}">
                  <a16:creationId xmlns:a16="http://schemas.microsoft.com/office/drawing/2014/main" id="{57C6F8AC-BFCD-471B-9319-559EC41FC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43049" y="3248203"/>
              <a:ext cx="360000" cy="360000"/>
            </a:xfrm>
            <a:prstGeom prst="rect">
              <a:avLst/>
            </a:prstGeom>
          </p:spPr>
        </p:pic>
        <p:pic>
          <p:nvPicPr>
            <p:cNvPr id="399" name="Graphique 398" descr="Homme avec un remplissage uni">
              <a:extLst>
                <a:ext uri="{FF2B5EF4-FFF2-40B4-BE49-F238E27FC236}">
                  <a16:creationId xmlns:a16="http://schemas.microsoft.com/office/drawing/2014/main" id="{8B0DBCE6-620E-4135-B74C-4D5CB4330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17431" y="3245898"/>
              <a:ext cx="360000" cy="360000"/>
            </a:xfrm>
            <a:prstGeom prst="rect">
              <a:avLst/>
            </a:prstGeom>
          </p:spPr>
        </p:pic>
        <p:pic>
          <p:nvPicPr>
            <p:cNvPr id="400" name="Graphique 399" descr="Homme avec un remplissage uni">
              <a:extLst>
                <a:ext uri="{FF2B5EF4-FFF2-40B4-BE49-F238E27FC236}">
                  <a16:creationId xmlns:a16="http://schemas.microsoft.com/office/drawing/2014/main" id="{8CE7072F-77CF-4623-A099-77CC97DAA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1209" y="3245899"/>
              <a:ext cx="360000" cy="360000"/>
            </a:xfrm>
            <a:prstGeom prst="rect">
              <a:avLst/>
            </a:prstGeom>
          </p:spPr>
        </p:pic>
        <p:pic>
          <p:nvPicPr>
            <p:cNvPr id="401" name="Graphique 400" descr="Homme avec un remplissage uni">
              <a:extLst>
                <a:ext uri="{FF2B5EF4-FFF2-40B4-BE49-F238E27FC236}">
                  <a16:creationId xmlns:a16="http://schemas.microsoft.com/office/drawing/2014/main" id="{CAD7A708-963D-49FA-A65E-3F0250710F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84987" y="3245899"/>
              <a:ext cx="360000" cy="360000"/>
            </a:xfrm>
            <a:prstGeom prst="rect">
              <a:avLst/>
            </a:prstGeom>
          </p:spPr>
        </p:pic>
        <p:pic>
          <p:nvPicPr>
            <p:cNvPr id="402" name="Graphique 401" descr="Homme avec un remplissage uni">
              <a:extLst>
                <a:ext uri="{FF2B5EF4-FFF2-40B4-BE49-F238E27FC236}">
                  <a16:creationId xmlns:a16="http://schemas.microsoft.com/office/drawing/2014/main" id="{C0288F88-081F-40AF-9630-2D4F0F600C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63854" y="3250504"/>
              <a:ext cx="360000" cy="360000"/>
            </a:xfrm>
            <a:prstGeom prst="rect">
              <a:avLst/>
            </a:prstGeom>
          </p:spPr>
        </p:pic>
        <p:pic>
          <p:nvPicPr>
            <p:cNvPr id="403" name="Graphique 402" descr="Homme avec un remplissage uni">
              <a:extLst>
                <a:ext uri="{FF2B5EF4-FFF2-40B4-BE49-F238E27FC236}">
                  <a16:creationId xmlns:a16="http://schemas.microsoft.com/office/drawing/2014/main" id="{EF4F4551-32E3-41B0-8F98-8F3551A257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47632" y="3250505"/>
              <a:ext cx="360000" cy="360000"/>
            </a:xfrm>
            <a:prstGeom prst="rect">
              <a:avLst/>
            </a:prstGeom>
          </p:spPr>
        </p:pic>
        <p:pic>
          <p:nvPicPr>
            <p:cNvPr id="404" name="Graphique 403" descr="Homme avec un remplissage uni">
              <a:extLst>
                <a:ext uri="{FF2B5EF4-FFF2-40B4-BE49-F238E27FC236}">
                  <a16:creationId xmlns:a16="http://schemas.microsoft.com/office/drawing/2014/main" id="{170C3678-BC32-42F3-ACFD-B3848F920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1410" y="3250505"/>
              <a:ext cx="360000" cy="360000"/>
            </a:xfrm>
            <a:prstGeom prst="rect">
              <a:avLst/>
            </a:prstGeom>
          </p:spPr>
        </p:pic>
        <p:pic>
          <p:nvPicPr>
            <p:cNvPr id="405" name="Graphique 404" descr="Homme avec un remplissage uni">
              <a:extLst>
                <a:ext uri="{FF2B5EF4-FFF2-40B4-BE49-F238E27FC236}">
                  <a16:creationId xmlns:a16="http://schemas.microsoft.com/office/drawing/2014/main" id="{3C3B7339-9068-4F99-B683-DFEB1C744F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7310" y="3619743"/>
              <a:ext cx="360000" cy="360000"/>
            </a:xfrm>
            <a:prstGeom prst="rect">
              <a:avLst/>
            </a:prstGeom>
          </p:spPr>
        </p:pic>
        <p:pic>
          <p:nvPicPr>
            <p:cNvPr id="406" name="Graphique 405" descr="Homme avec un remplissage uni">
              <a:extLst>
                <a:ext uri="{FF2B5EF4-FFF2-40B4-BE49-F238E27FC236}">
                  <a16:creationId xmlns:a16="http://schemas.microsoft.com/office/drawing/2014/main" id="{D9F93CF5-00B8-41E4-9DB4-E892DEB776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1088" y="3619744"/>
              <a:ext cx="360000" cy="360000"/>
            </a:xfrm>
            <a:prstGeom prst="rect">
              <a:avLst/>
            </a:prstGeom>
          </p:spPr>
        </p:pic>
        <p:pic>
          <p:nvPicPr>
            <p:cNvPr id="407" name="Graphique 406" descr="Homme avec un remplissage uni">
              <a:extLst>
                <a:ext uri="{FF2B5EF4-FFF2-40B4-BE49-F238E27FC236}">
                  <a16:creationId xmlns:a16="http://schemas.microsoft.com/office/drawing/2014/main" id="{9B613F8D-00D2-420E-B8AB-599AE928C6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93733" y="3624349"/>
              <a:ext cx="360000" cy="360000"/>
            </a:xfrm>
            <a:prstGeom prst="rect">
              <a:avLst/>
            </a:prstGeom>
          </p:spPr>
        </p:pic>
        <p:pic>
          <p:nvPicPr>
            <p:cNvPr id="408" name="Graphique 407" descr="Homme avec un remplissage uni">
              <a:extLst>
                <a:ext uri="{FF2B5EF4-FFF2-40B4-BE49-F238E27FC236}">
                  <a16:creationId xmlns:a16="http://schemas.microsoft.com/office/drawing/2014/main" id="{7657EAEE-47E0-4D48-B805-70B56F88E5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77511" y="3624350"/>
              <a:ext cx="360000" cy="360000"/>
            </a:xfrm>
            <a:prstGeom prst="rect">
              <a:avLst/>
            </a:prstGeom>
          </p:spPr>
        </p:pic>
        <p:pic>
          <p:nvPicPr>
            <p:cNvPr id="409" name="Graphique 408" descr="Homme avec un remplissage uni">
              <a:extLst>
                <a:ext uri="{FF2B5EF4-FFF2-40B4-BE49-F238E27FC236}">
                  <a16:creationId xmlns:a16="http://schemas.microsoft.com/office/drawing/2014/main" id="{A2938D83-AF9B-4A7F-9A41-FC0B8CB10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1289" y="3624350"/>
              <a:ext cx="360000" cy="360000"/>
            </a:xfrm>
            <a:prstGeom prst="rect">
              <a:avLst/>
            </a:prstGeom>
          </p:spPr>
        </p:pic>
        <p:pic>
          <p:nvPicPr>
            <p:cNvPr id="410" name="Graphique 409" descr="Homme avec un remplissage uni">
              <a:extLst>
                <a:ext uri="{FF2B5EF4-FFF2-40B4-BE49-F238E27FC236}">
                  <a16:creationId xmlns:a16="http://schemas.microsoft.com/office/drawing/2014/main" id="{5F8BA93E-A40C-4C45-B282-456D133A7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35671" y="3622045"/>
              <a:ext cx="360000" cy="360000"/>
            </a:xfrm>
            <a:prstGeom prst="rect">
              <a:avLst/>
            </a:prstGeom>
          </p:spPr>
        </p:pic>
        <p:pic>
          <p:nvPicPr>
            <p:cNvPr id="411" name="Graphique 410" descr="Homme avec un remplissage uni">
              <a:extLst>
                <a:ext uri="{FF2B5EF4-FFF2-40B4-BE49-F238E27FC236}">
                  <a16:creationId xmlns:a16="http://schemas.microsoft.com/office/drawing/2014/main" id="{2B52E67B-4FB5-4DAA-BCC2-2F4A7CDA3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9449" y="3622046"/>
              <a:ext cx="360000" cy="360000"/>
            </a:xfrm>
            <a:prstGeom prst="rect">
              <a:avLst/>
            </a:prstGeom>
          </p:spPr>
        </p:pic>
        <p:pic>
          <p:nvPicPr>
            <p:cNvPr id="412" name="Graphique 411" descr="Homme avec un remplissage uni">
              <a:extLst>
                <a:ext uri="{FF2B5EF4-FFF2-40B4-BE49-F238E27FC236}">
                  <a16:creationId xmlns:a16="http://schemas.microsoft.com/office/drawing/2014/main" id="{1BA2EEBF-315D-4326-8123-E082B2868F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03227" y="3622046"/>
              <a:ext cx="360000" cy="360000"/>
            </a:xfrm>
            <a:prstGeom prst="rect">
              <a:avLst/>
            </a:prstGeom>
          </p:spPr>
        </p:pic>
        <p:pic>
          <p:nvPicPr>
            <p:cNvPr id="413" name="Graphique 412" descr="Homme avec un remplissage uni">
              <a:extLst>
                <a:ext uri="{FF2B5EF4-FFF2-40B4-BE49-F238E27FC236}">
                  <a16:creationId xmlns:a16="http://schemas.microsoft.com/office/drawing/2014/main" id="{72039BFA-C254-42E2-B4CA-DD0208977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2094" y="3626651"/>
              <a:ext cx="360000" cy="360000"/>
            </a:xfrm>
            <a:prstGeom prst="rect">
              <a:avLst/>
            </a:prstGeom>
          </p:spPr>
        </p:pic>
        <p:pic>
          <p:nvPicPr>
            <p:cNvPr id="414" name="Graphique 413" descr="Homme avec un remplissage uni">
              <a:extLst>
                <a:ext uri="{FF2B5EF4-FFF2-40B4-BE49-F238E27FC236}">
                  <a16:creationId xmlns:a16="http://schemas.microsoft.com/office/drawing/2014/main" id="{B702483E-032A-4B6F-85D8-B27A474380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5872" y="3626652"/>
              <a:ext cx="360000" cy="360000"/>
            </a:xfrm>
            <a:prstGeom prst="rect">
              <a:avLst/>
            </a:prstGeom>
          </p:spPr>
        </p:pic>
        <p:pic>
          <p:nvPicPr>
            <p:cNvPr id="415" name="Graphique 414" descr="Homme avec un remplissage uni">
              <a:extLst>
                <a:ext uri="{FF2B5EF4-FFF2-40B4-BE49-F238E27FC236}">
                  <a16:creationId xmlns:a16="http://schemas.microsoft.com/office/drawing/2014/main" id="{A2096567-C8E0-41F9-B006-42EFE350E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9650" y="3626652"/>
              <a:ext cx="360000" cy="360000"/>
            </a:xfrm>
            <a:prstGeom prst="rect">
              <a:avLst/>
            </a:prstGeom>
          </p:spPr>
        </p:pic>
        <p:pic>
          <p:nvPicPr>
            <p:cNvPr id="416" name="Graphique 415" descr="Homme avec un remplissage uni">
              <a:extLst>
                <a:ext uri="{FF2B5EF4-FFF2-40B4-BE49-F238E27FC236}">
                  <a16:creationId xmlns:a16="http://schemas.microsoft.com/office/drawing/2014/main" id="{490487E2-7F35-42A0-A95C-D9DF40061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39754" y="3986650"/>
              <a:ext cx="360000" cy="360000"/>
            </a:xfrm>
            <a:prstGeom prst="rect">
              <a:avLst/>
            </a:prstGeom>
          </p:spPr>
        </p:pic>
        <p:pic>
          <p:nvPicPr>
            <p:cNvPr id="417" name="Graphique 416" descr="Homme avec un remplissage uni">
              <a:extLst>
                <a:ext uri="{FF2B5EF4-FFF2-40B4-BE49-F238E27FC236}">
                  <a16:creationId xmlns:a16="http://schemas.microsoft.com/office/drawing/2014/main" id="{D2D9B382-6767-40AB-80DB-4B7F21CA4E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23532" y="3986651"/>
              <a:ext cx="360000" cy="360000"/>
            </a:xfrm>
            <a:prstGeom prst="rect">
              <a:avLst/>
            </a:prstGeom>
          </p:spPr>
        </p:pic>
        <p:pic>
          <p:nvPicPr>
            <p:cNvPr id="418" name="Graphique 417" descr="Homme avec un remplissage uni">
              <a:extLst>
                <a:ext uri="{FF2B5EF4-FFF2-40B4-BE49-F238E27FC236}">
                  <a16:creationId xmlns:a16="http://schemas.microsoft.com/office/drawing/2014/main" id="{7853E707-F8A4-4C93-802E-2C9EEC7B1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86177" y="3991256"/>
              <a:ext cx="360000" cy="360000"/>
            </a:xfrm>
            <a:prstGeom prst="rect">
              <a:avLst/>
            </a:prstGeom>
          </p:spPr>
        </p:pic>
        <p:pic>
          <p:nvPicPr>
            <p:cNvPr id="419" name="Graphique 418" descr="Homme avec un remplissage uni">
              <a:extLst>
                <a:ext uri="{FF2B5EF4-FFF2-40B4-BE49-F238E27FC236}">
                  <a16:creationId xmlns:a16="http://schemas.microsoft.com/office/drawing/2014/main" id="{364A84B9-2B63-4F41-B96B-302088580E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69955" y="3991257"/>
              <a:ext cx="360000" cy="360000"/>
            </a:xfrm>
            <a:prstGeom prst="rect">
              <a:avLst/>
            </a:prstGeom>
          </p:spPr>
        </p:pic>
        <p:pic>
          <p:nvPicPr>
            <p:cNvPr id="420" name="Graphique 419" descr="Homme avec un remplissage uni">
              <a:extLst>
                <a:ext uri="{FF2B5EF4-FFF2-40B4-BE49-F238E27FC236}">
                  <a16:creationId xmlns:a16="http://schemas.microsoft.com/office/drawing/2014/main" id="{0A7F7529-CC42-4CBD-83BF-56C6DB10A2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3733" y="3991257"/>
              <a:ext cx="360000" cy="360000"/>
            </a:xfrm>
            <a:prstGeom prst="rect">
              <a:avLst/>
            </a:prstGeom>
          </p:spPr>
        </p:pic>
        <p:pic>
          <p:nvPicPr>
            <p:cNvPr id="421" name="Graphique 420" descr="Homme avec un remplissage uni">
              <a:extLst>
                <a:ext uri="{FF2B5EF4-FFF2-40B4-BE49-F238E27FC236}">
                  <a16:creationId xmlns:a16="http://schemas.microsoft.com/office/drawing/2014/main" id="{48E5C58C-EF72-4834-A9EA-D024581735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28115" y="3988952"/>
              <a:ext cx="360000" cy="360000"/>
            </a:xfrm>
            <a:prstGeom prst="rect">
              <a:avLst/>
            </a:prstGeom>
          </p:spPr>
        </p:pic>
        <p:pic>
          <p:nvPicPr>
            <p:cNvPr id="422" name="Graphique 421" descr="Homme avec un remplissage uni">
              <a:extLst>
                <a:ext uri="{FF2B5EF4-FFF2-40B4-BE49-F238E27FC236}">
                  <a16:creationId xmlns:a16="http://schemas.microsoft.com/office/drawing/2014/main" id="{8A5278ED-64DA-4A87-BF0F-F14FC4E361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1893" y="3988953"/>
              <a:ext cx="360000" cy="360000"/>
            </a:xfrm>
            <a:prstGeom prst="rect">
              <a:avLst/>
            </a:prstGeom>
          </p:spPr>
        </p:pic>
        <p:pic>
          <p:nvPicPr>
            <p:cNvPr id="423" name="Graphique 422" descr="Homme avec un remplissage uni">
              <a:extLst>
                <a:ext uri="{FF2B5EF4-FFF2-40B4-BE49-F238E27FC236}">
                  <a16:creationId xmlns:a16="http://schemas.microsoft.com/office/drawing/2014/main" id="{947F5C05-A273-4BFB-A200-7A2DD7184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95671" y="3988953"/>
              <a:ext cx="360000" cy="360000"/>
            </a:xfrm>
            <a:prstGeom prst="rect">
              <a:avLst/>
            </a:prstGeom>
          </p:spPr>
        </p:pic>
        <p:pic>
          <p:nvPicPr>
            <p:cNvPr id="424" name="Graphique 423" descr="Homme avec un remplissage uni">
              <a:extLst>
                <a:ext uri="{FF2B5EF4-FFF2-40B4-BE49-F238E27FC236}">
                  <a16:creationId xmlns:a16="http://schemas.microsoft.com/office/drawing/2014/main" id="{F5C5DFB4-381F-49EE-A7E0-F55ED42A32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74538" y="3993558"/>
              <a:ext cx="360000" cy="360000"/>
            </a:xfrm>
            <a:prstGeom prst="rect">
              <a:avLst/>
            </a:prstGeom>
          </p:spPr>
        </p:pic>
        <p:pic>
          <p:nvPicPr>
            <p:cNvPr id="425" name="Graphique 424" descr="Homme avec un remplissage uni">
              <a:extLst>
                <a:ext uri="{FF2B5EF4-FFF2-40B4-BE49-F238E27FC236}">
                  <a16:creationId xmlns:a16="http://schemas.microsoft.com/office/drawing/2014/main" id="{870864FC-5056-4010-8BC3-1DA7ADEF6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58316" y="3993559"/>
              <a:ext cx="360000" cy="360000"/>
            </a:xfrm>
            <a:prstGeom prst="rect">
              <a:avLst/>
            </a:prstGeom>
          </p:spPr>
        </p:pic>
        <p:pic>
          <p:nvPicPr>
            <p:cNvPr id="426" name="Graphique 425" descr="Homme avec un remplissage uni">
              <a:extLst>
                <a:ext uri="{FF2B5EF4-FFF2-40B4-BE49-F238E27FC236}">
                  <a16:creationId xmlns:a16="http://schemas.microsoft.com/office/drawing/2014/main" id="{2D2A7E13-6A0B-4FF0-9FAB-4D1E5C07FF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2094" y="3993559"/>
              <a:ext cx="360000" cy="360000"/>
            </a:xfrm>
            <a:prstGeom prst="rect">
              <a:avLst/>
            </a:prstGeom>
          </p:spPr>
        </p:pic>
        <p:pic>
          <p:nvPicPr>
            <p:cNvPr id="427" name="Graphique 426" descr="Homme avec un remplissage uni">
              <a:extLst>
                <a:ext uri="{FF2B5EF4-FFF2-40B4-BE49-F238E27FC236}">
                  <a16:creationId xmlns:a16="http://schemas.microsoft.com/office/drawing/2014/main" id="{35FC14B9-543A-4776-A4E8-2FB1A31161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54866" y="4333571"/>
              <a:ext cx="360000" cy="360000"/>
            </a:xfrm>
            <a:prstGeom prst="rect">
              <a:avLst/>
            </a:prstGeom>
          </p:spPr>
        </p:pic>
        <p:pic>
          <p:nvPicPr>
            <p:cNvPr id="428" name="Graphique 427" descr="Homme avec un remplissage uni">
              <a:extLst>
                <a:ext uri="{FF2B5EF4-FFF2-40B4-BE49-F238E27FC236}">
                  <a16:creationId xmlns:a16="http://schemas.microsoft.com/office/drawing/2014/main" id="{D2904B6E-E37C-4B88-A726-29829FF14F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8644" y="4333572"/>
              <a:ext cx="360000" cy="360000"/>
            </a:xfrm>
            <a:prstGeom prst="rect">
              <a:avLst/>
            </a:prstGeom>
          </p:spPr>
        </p:pic>
        <p:pic>
          <p:nvPicPr>
            <p:cNvPr id="429" name="Graphique 428" descr="Homme avec un remplissage uni">
              <a:extLst>
                <a:ext uri="{FF2B5EF4-FFF2-40B4-BE49-F238E27FC236}">
                  <a16:creationId xmlns:a16="http://schemas.microsoft.com/office/drawing/2014/main" id="{46BCBB07-F98E-4ED2-A156-6091717851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01289" y="4338177"/>
              <a:ext cx="360000" cy="360000"/>
            </a:xfrm>
            <a:prstGeom prst="rect">
              <a:avLst/>
            </a:prstGeom>
          </p:spPr>
        </p:pic>
        <p:pic>
          <p:nvPicPr>
            <p:cNvPr id="430" name="Graphique 429" descr="Homme avec un remplissage uni">
              <a:extLst>
                <a:ext uri="{FF2B5EF4-FFF2-40B4-BE49-F238E27FC236}">
                  <a16:creationId xmlns:a16="http://schemas.microsoft.com/office/drawing/2014/main" id="{F11AD615-1605-497E-9C65-AF84D862A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85067" y="4338178"/>
              <a:ext cx="360000" cy="360000"/>
            </a:xfrm>
            <a:prstGeom prst="rect">
              <a:avLst/>
            </a:prstGeom>
          </p:spPr>
        </p:pic>
        <p:pic>
          <p:nvPicPr>
            <p:cNvPr id="431" name="Graphique 430" descr="Homme avec un remplissage uni">
              <a:extLst>
                <a:ext uri="{FF2B5EF4-FFF2-40B4-BE49-F238E27FC236}">
                  <a16:creationId xmlns:a16="http://schemas.microsoft.com/office/drawing/2014/main" id="{744C1DE9-B7E5-42CE-B767-50709CB32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8845" y="4338178"/>
              <a:ext cx="360000" cy="360000"/>
            </a:xfrm>
            <a:prstGeom prst="rect">
              <a:avLst/>
            </a:prstGeom>
          </p:spPr>
        </p:pic>
        <p:pic>
          <p:nvPicPr>
            <p:cNvPr id="432" name="Graphique 431" descr="Homme avec un remplissage uni">
              <a:extLst>
                <a:ext uri="{FF2B5EF4-FFF2-40B4-BE49-F238E27FC236}">
                  <a16:creationId xmlns:a16="http://schemas.microsoft.com/office/drawing/2014/main" id="{D2A2F35F-65A5-4DBC-B266-4EDDEF225A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43227" y="4335873"/>
              <a:ext cx="360000" cy="360000"/>
            </a:xfrm>
            <a:prstGeom prst="rect">
              <a:avLst/>
            </a:prstGeom>
          </p:spPr>
        </p:pic>
        <p:pic>
          <p:nvPicPr>
            <p:cNvPr id="433" name="Graphique 432" descr="Homme avec un remplissage uni">
              <a:extLst>
                <a:ext uri="{FF2B5EF4-FFF2-40B4-BE49-F238E27FC236}">
                  <a16:creationId xmlns:a16="http://schemas.microsoft.com/office/drawing/2014/main" id="{29DB5E45-FE3B-4987-84FA-1423510624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27005" y="4335874"/>
              <a:ext cx="360000" cy="360000"/>
            </a:xfrm>
            <a:prstGeom prst="rect">
              <a:avLst/>
            </a:prstGeom>
          </p:spPr>
        </p:pic>
        <p:pic>
          <p:nvPicPr>
            <p:cNvPr id="434" name="Graphique 433" descr="Homme avec un remplissage uni">
              <a:extLst>
                <a:ext uri="{FF2B5EF4-FFF2-40B4-BE49-F238E27FC236}">
                  <a16:creationId xmlns:a16="http://schemas.microsoft.com/office/drawing/2014/main" id="{1201220E-49EB-43DC-88A3-35173C42B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0783" y="4335874"/>
              <a:ext cx="360000" cy="360000"/>
            </a:xfrm>
            <a:prstGeom prst="rect">
              <a:avLst/>
            </a:prstGeom>
          </p:spPr>
        </p:pic>
        <p:pic>
          <p:nvPicPr>
            <p:cNvPr id="435" name="Graphique 434" descr="Homme avec un remplissage uni">
              <a:extLst>
                <a:ext uri="{FF2B5EF4-FFF2-40B4-BE49-F238E27FC236}">
                  <a16:creationId xmlns:a16="http://schemas.microsoft.com/office/drawing/2014/main" id="{3D9EE401-4852-468A-8470-E996B69AF5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9650" y="4340479"/>
              <a:ext cx="360000" cy="360000"/>
            </a:xfrm>
            <a:prstGeom prst="rect">
              <a:avLst/>
            </a:prstGeom>
          </p:spPr>
        </p:pic>
        <p:pic>
          <p:nvPicPr>
            <p:cNvPr id="436" name="Graphique 435" descr="Homme avec un remplissage uni">
              <a:extLst>
                <a:ext uri="{FF2B5EF4-FFF2-40B4-BE49-F238E27FC236}">
                  <a16:creationId xmlns:a16="http://schemas.microsoft.com/office/drawing/2014/main" id="{BACC16F0-8C7C-469C-8791-82D9FD2A63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73428" y="4340480"/>
              <a:ext cx="360000" cy="360000"/>
            </a:xfrm>
            <a:prstGeom prst="rect">
              <a:avLst/>
            </a:prstGeom>
          </p:spPr>
        </p:pic>
        <p:pic>
          <p:nvPicPr>
            <p:cNvPr id="437" name="Graphique 436" descr="Homme avec un remplissage uni">
              <a:extLst>
                <a:ext uri="{FF2B5EF4-FFF2-40B4-BE49-F238E27FC236}">
                  <a16:creationId xmlns:a16="http://schemas.microsoft.com/office/drawing/2014/main" id="{3C7171CD-75D9-4F77-9FEB-2C829ECA93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57206" y="4340480"/>
              <a:ext cx="360000" cy="360000"/>
            </a:xfrm>
            <a:prstGeom prst="rect">
              <a:avLst/>
            </a:prstGeom>
          </p:spPr>
        </p:pic>
        <p:pic>
          <p:nvPicPr>
            <p:cNvPr id="438" name="Graphique 437" descr="Homme avec un remplissage uni">
              <a:extLst>
                <a:ext uri="{FF2B5EF4-FFF2-40B4-BE49-F238E27FC236}">
                  <a16:creationId xmlns:a16="http://schemas.microsoft.com/office/drawing/2014/main" id="{91E66CB4-8C2F-4EAF-81A0-685B987830C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7310" y="4700478"/>
              <a:ext cx="360000" cy="360000"/>
            </a:xfrm>
            <a:prstGeom prst="rect">
              <a:avLst/>
            </a:prstGeom>
          </p:spPr>
        </p:pic>
        <p:pic>
          <p:nvPicPr>
            <p:cNvPr id="439" name="Graphique 438" descr="Homme avec un remplissage uni">
              <a:extLst>
                <a:ext uri="{FF2B5EF4-FFF2-40B4-BE49-F238E27FC236}">
                  <a16:creationId xmlns:a16="http://schemas.microsoft.com/office/drawing/2014/main" id="{A9B2E74C-EEE3-4193-817C-170A8B05A4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1088" y="4700479"/>
              <a:ext cx="360000" cy="360000"/>
            </a:xfrm>
            <a:prstGeom prst="rect">
              <a:avLst/>
            </a:prstGeom>
          </p:spPr>
        </p:pic>
        <p:pic>
          <p:nvPicPr>
            <p:cNvPr id="440" name="Graphique 439" descr="Homme avec un remplissage uni">
              <a:extLst>
                <a:ext uri="{FF2B5EF4-FFF2-40B4-BE49-F238E27FC236}">
                  <a16:creationId xmlns:a16="http://schemas.microsoft.com/office/drawing/2014/main" id="{FC6CAA1B-A6A0-42F4-BEF4-C8ECA993CA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93733" y="4705084"/>
              <a:ext cx="360000" cy="360000"/>
            </a:xfrm>
            <a:prstGeom prst="rect">
              <a:avLst/>
            </a:prstGeom>
          </p:spPr>
        </p:pic>
        <p:pic>
          <p:nvPicPr>
            <p:cNvPr id="441" name="Graphique 440" descr="Homme avec un remplissage uni">
              <a:extLst>
                <a:ext uri="{FF2B5EF4-FFF2-40B4-BE49-F238E27FC236}">
                  <a16:creationId xmlns:a16="http://schemas.microsoft.com/office/drawing/2014/main" id="{06137773-8718-4BC5-B48A-4025B4D82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77511" y="4705085"/>
              <a:ext cx="360000" cy="360000"/>
            </a:xfrm>
            <a:prstGeom prst="rect">
              <a:avLst/>
            </a:prstGeom>
          </p:spPr>
        </p:pic>
        <p:pic>
          <p:nvPicPr>
            <p:cNvPr id="442" name="Graphique 441" descr="Homme avec un remplissage uni">
              <a:extLst>
                <a:ext uri="{FF2B5EF4-FFF2-40B4-BE49-F238E27FC236}">
                  <a16:creationId xmlns:a16="http://schemas.microsoft.com/office/drawing/2014/main" id="{996BABBF-183F-45FD-9E7E-FAA7EA025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1289" y="4705085"/>
              <a:ext cx="360000" cy="360000"/>
            </a:xfrm>
            <a:prstGeom prst="rect">
              <a:avLst/>
            </a:prstGeom>
          </p:spPr>
        </p:pic>
        <p:pic>
          <p:nvPicPr>
            <p:cNvPr id="443" name="Graphique 442" descr="Homme avec un remplissage uni">
              <a:extLst>
                <a:ext uri="{FF2B5EF4-FFF2-40B4-BE49-F238E27FC236}">
                  <a16:creationId xmlns:a16="http://schemas.microsoft.com/office/drawing/2014/main" id="{5E0201B3-081A-4991-B347-6812F78ED4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35671" y="4702780"/>
              <a:ext cx="360000" cy="360000"/>
            </a:xfrm>
            <a:prstGeom prst="rect">
              <a:avLst/>
            </a:prstGeom>
          </p:spPr>
        </p:pic>
        <p:pic>
          <p:nvPicPr>
            <p:cNvPr id="444" name="Graphique 443" descr="Homme avec un remplissage uni">
              <a:extLst>
                <a:ext uri="{FF2B5EF4-FFF2-40B4-BE49-F238E27FC236}">
                  <a16:creationId xmlns:a16="http://schemas.microsoft.com/office/drawing/2014/main" id="{4F131378-5AC0-48AE-88D1-EAB4F35882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9449" y="4702781"/>
              <a:ext cx="360000" cy="360000"/>
            </a:xfrm>
            <a:prstGeom prst="rect">
              <a:avLst/>
            </a:prstGeom>
          </p:spPr>
        </p:pic>
        <p:pic>
          <p:nvPicPr>
            <p:cNvPr id="445" name="Graphique 444" descr="Homme avec un remplissage uni">
              <a:extLst>
                <a:ext uri="{FF2B5EF4-FFF2-40B4-BE49-F238E27FC236}">
                  <a16:creationId xmlns:a16="http://schemas.microsoft.com/office/drawing/2014/main" id="{7D21549D-90A7-4D06-B17A-F37BD4FB827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03227" y="4702781"/>
              <a:ext cx="360000" cy="360000"/>
            </a:xfrm>
            <a:prstGeom prst="rect">
              <a:avLst/>
            </a:prstGeom>
          </p:spPr>
        </p:pic>
        <p:pic>
          <p:nvPicPr>
            <p:cNvPr id="446" name="Graphique 445" descr="Homme avec un remplissage uni">
              <a:extLst>
                <a:ext uri="{FF2B5EF4-FFF2-40B4-BE49-F238E27FC236}">
                  <a16:creationId xmlns:a16="http://schemas.microsoft.com/office/drawing/2014/main" id="{0DECA032-1DCC-4305-A77F-915ACEDBA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2094" y="4707386"/>
              <a:ext cx="360000" cy="360000"/>
            </a:xfrm>
            <a:prstGeom prst="rect">
              <a:avLst/>
            </a:prstGeom>
          </p:spPr>
        </p:pic>
        <p:pic>
          <p:nvPicPr>
            <p:cNvPr id="447" name="Graphique 446" descr="Homme avec un remplissage uni">
              <a:extLst>
                <a:ext uri="{FF2B5EF4-FFF2-40B4-BE49-F238E27FC236}">
                  <a16:creationId xmlns:a16="http://schemas.microsoft.com/office/drawing/2014/main" id="{E83D6CE4-1341-432E-894C-DD0A245197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5872" y="4707387"/>
              <a:ext cx="360000" cy="360000"/>
            </a:xfrm>
            <a:prstGeom prst="rect">
              <a:avLst/>
            </a:prstGeom>
          </p:spPr>
        </p:pic>
        <p:pic>
          <p:nvPicPr>
            <p:cNvPr id="448" name="Graphique 447" descr="Homme avec un remplissage uni">
              <a:extLst>
                <a:ext uri="{FF2B5EF4-FFF2-40B4-BE49-F238E27FC236}">
                  <a16:creationId xmlns:a16="http://schemas.microsoft.com/office/drawing/2014/main" id="{ACC1E5EF-D3A2-4DDC-A28F-AFE4E08C97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9650" y="4707387"/>
              <a:ext cx="360000" cy="360000"/>
            </a:xfrm>
            <a:prstGeom prst="rect">
              <a:avLst/>
            </a:prstGeom>
          </p:spPr>
        </p:pic>
        <p:pic>
          <p:nvPicPr>
            <p:cNvPr id="449" name="Graphique 448" descr="Homme avec un remplissage uni">
              <a:extLst>
                <a:ext uri="{FF2B5EF4-FFF2-40B4-BE49-F238E27FC236}">
                  <a16:creationId xmlns:a16="http://schemas.microsoft.com/office/drawing/2014/main" id="{40F04A22-3636-49CB-BE65-D86D8790410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7310" y="5074293"/>
              <a:ext cx="360000" cy="360000"/>
            </a:xfrm>
            <a:prstGeom prst="rect">
              <a:avLst/>
            </a:prstGeom>
          </p:spPr>
        </p:pic>
        <p:pic>
          <p:nvPicPr>
            <p:cNvPr id="450" name="Graphique 449" descr="Homme avec un remplissage uni">
              <a:extLst>
                <a:ext uri="{FF2B5EF4-FFF2-40B4-BE49-F238E27FC236}">
                  <a16:creationId xmlns:a16="http://schemas.microsoft.com/office/drawing/2014/main" id="{80C81D3F-D01A-4922-A237-6E19977188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1088" y="5074294"/>
              <a:ext cx="360000" cy="360000"/>
            </a:xfrm>
            <a:prstGeom prst="rect">
              <a:avLst/>
            </a:prstGeom>
          </p:spPr>
        </p:pic>
        <p:pic>
          <p:nvPicPr>
            <p:cNvPr id="451" name="Graphique 450" descr="Homme avec un remplissage uni">
              <a:extLst>
                <a:ext uri="{FF2B5EF4-FFF2-40B4-BE49-F238E27FC236}">
                  <a16:creationId xmlns:a16="http://schemas.microsoft.com/office/drawing/2014/main" id="{D83EB500-7AFA-4B01-9F64-2624FEB69B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93733" y="5078899"/>
              <a:ext cx="360000" cy="360000"/>
            </a:xfrm>
            <a:prstGeom prst="rect">
              <a:avLst/>
            </a:prstGeom>
          </p:spPr>
        </p:pic>
        <p:pic>
          <p:nvPicPr>
            <p:cNvPr id="452" name="Graphique 451" descr="Homme avec un remplissage uni">
              <a:extLst>
                <a:ext uri="{FF2B5EF4-FFF2-40B4-BE49-F238E27FC236}">
                  <a16:creationId xmlns:a16="http://schemas.microsoft.com/office/drawing/2014/main" id="{02FEB074-2589-406C-9D80-069A64499B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77511" y="5078900"/>
              <a:ext cx="360000" cy="360000"/>
            </a:xfrm>
            <a:prstGeom prst="rect">
              <a:avLst/>
            </a:prstGeom>
          </p:spPr>
        </p:pic>
        <p:pic>
          <p:nvPicPr>
            <p:cNvPr id="453" name="Graphique 452" descr="Homme avec un remplissage uni">
              <a:extLst>
                <a:ext uri="{FF2B5EF4-FFF2-40B4-BE49-F238E27FC236}">
                  <a16:creationId xmlns:a16="http://schemas.microsoft.com/office/drawing/2014/main" id="{DDA51E85-C90E-4876-9D09-61A229083EC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1289" y="5078900"/>
              <a:ext cx="360000" cy="360000"/>
            </a:xfrm>
            <a:prstGeom prst="rect">
              <a:avLst/>
            </a:prstGeom>
          </p:spPr>
        </p:pic>
        <p:pic>
          <p:nvPicPr>
            <p:cNvPr id="454" name="Graphique 453" descr="Homme avec un remplissage uni">
              <a:extLst>
                <a:ext uri="{FF2B5EF4-FFF2-40B4-BE49-F238E27FC236}">
                  <a16:creationId xmlns:a16="http://schemas.microsoft.com/office/drawing/2014/main" id="{D6C5FA12-94EA-4FE8-BB93-58D75D264B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35671" y="5076595"/>
              <a:ext cx="360000" cy="360000"/>
            </a:xfrm>
            <a:prstGeom prst="rect">
              <a:avLst/>
            </a:prstGeom>
          </p:spPr>
        </p:pic>
        <p:pic>
          <p:nvPicPr>
            <p:cNvPr id="455" name="Graphique 454" descr="Homme avec un remplissage uni">
              <a:extLst>
                <a:ext uri="{FF2B5EF4-FFF2-40B4-BE49-F238E27FC236}">
                  <a16:creationId xmlns:a16="http://schemas.microsoft.com/office/drawing/2014/main" id="{C894856C-EF57-4FB6-8872-9E3A643E14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9449" y="5076596"/>
              <a:ext cx="360000" cy="360000"/>
            </a:xfrm>
            <a:prstGeom prst="rect">
              <a:avLst/>
            </a:prstGeom>
          </p:spPr>
        </p:pic>
        <p:pic>
          <p:nvPicPr>
            <p:cNvPr id="456" name="Graphique 455" descr="Homme avec un remplissage uni">
              <a:extLst>
                <a:ext uri="{FF2B5EF4-FFF2-40B4-BE49-F238E27FC236}">
                  <a16:creationId xmlns:a16="http://schemas.microsoft.com/office/drawing/2014/main" id="{79B5F975-ABB4-439E-8284-EA9CE217D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03227" y="5076596"/>
              <a:ext cx="360000" cy="360000"/>
            </a:xfrm>
            <a:prstGeom prst="rect">
              <a:avLst/>
            </a:prstGeom>
          </p:spPr>
        </p:pic>
        <p:pic>
          <p:nvPicPr>
            <p:cNvPr id="457" name="Graphique 456" descr="Homme avec un remplissage uni">
              <a:extLst>
                <a:ext uri="{FF2B5EF4-FFF2-40B4-BE49-F238E27FC236}">
                  <a16:creationId xmlns:a16="http://schemas.microsoft.com/office/drawing/2014/main" id="{DD981145-9ED3-4908-BE3D-16F3B39781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2094" y="5081201"/>
              <a:ext cx="360000" cy="360000"/>
            </a:xfrm>
            <a:prstGeom prst="rect">
              <a:avLst/>
            </a:prstGeom>
          </p:spPr>
        </p:pic>
        <p:pic>
          <p:nvPicPr>
            <p:cNvPr id="458" name="Graphique 457" descr="Homme avec un remplissage uni">
              <a:extLst>
                <a:ext uri="{FF2B5EF4-FFF2-40B4-BE49-F238E27FC236}">
                  <a16:creationId xmlns:a16="http://schemas.microsoft.com/office/drawing/2014/main" id="{1CEB557F-B39D-4D92-9DFC-0CD1A5C90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5872" y="5081202"/>
              <a:ext cx="360000" cy="360000"/>
            </a:xfrm>
            <a:prstGeom prst="rect">
              <a:avLst/>
            </a:prstGeom>
          </p:spPr>
        </p:pic>
        <p:pic>
          <p:nvPicPr>
            <p:cNvPr id="459" name="Graphique 458" descr="Homme avec un remplissage uni">
              <a:extLst>
                <a:ext uri="{FF2B5EF4-FFF2-40B4-BE49-F238E27FC236}">
                  <a16:creationId xmlns:a16="http://schemas.microsoft.com/office/drawing/2014/main" id="{8A447FD9-3677-437F-8359-C59AC0BE414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9650" y="5081202"/>
              <a:ext cx="360000" cy="360000"/>
            </a:xfrm>
            <a:prstGeom prst="rect">
              <a:avLst/>
            </a:prstGeom>
          </p:spPr>
        </p:pic>
        <p:pic>
          <p:nvPicPr>
            <p:cNvPr id="460" name="Graphique 459" descr="Homme avec un remplissage uni">
              <a:extLst>
                <a:ext uri="{FF2B5EF4-FFF2-40B4-BE49-F238E27FC236}">
                  <a16:creationId xmlns:a16="http://schemas.microsoft.com/office/drawing/2014/main" id="{C31E3F0E-90BD-4F25-A1B6-38A2B5029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62422" y="5421214"/>
              <a:ext cx="360000" cy="360000"/>
            </a:xfrm>
            <a:prstGeom prst="rect">
              <a:avLst/>
            </a:prstGeom>
          </p:spPr>
        </p:pic>
        <p:pic>
          <p:nvPicPr>
            <p:cNvPr id="461" name="Graphique 460" descr="Homme avec un remplissage uni">
              <a:extLst>
                <a:ext uri="{FF2B5EF4-FFF2-40B4-BE49-F238E27FC236}">
                  <a16:creationId xmlns:a16="http://schemas.microsoft.com/office/drawing/2014/main" id="{C0488E4A-9A6F-48A2-B8B6-C92F91D7EA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46200" y="5421215"/>
              <a:ext cx="360000" cy="360000"/>
            </a:xfrm>
            <a:prstGeom prst="rect">
              <a:avLst/>
            </a:prstGeom>
          </p:spPr>
        </p:pic>
        <p:pic>
          <p:nvPicPr>
            <p:cNvPr id="462" name="Graphique 461" descr="Homme avec un remplissage uni">
              <a:extLst>
                <a:ext uri="{FF2B5EF4-FFF2-40B4-BE49-F238E27FC236}">
                  <a16:creationId xmlns:a16="http://schemas.microsoft.com/office/drawing/2014/main" id="{452C8F33-70DA-40DF-BEE7-FBE8CD51C46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08845" y="5425820"/>
              <a:ext cx="360000" cy="360000"/>
            </a:xfrm>
            <a:prstGeom prst="rect">
              <a:avLst/>
            </a:prstGeom>
          </p:spPr>
        </p:pic>
        <p:pic>
          <p:nvPicPr>
            <p:cNvPr id="463" name="Graphique 462" descr="Homme avec un remplissage uni">
              <a:extLst>
                <a:ext uri="{FF2B5EF4-FFF2-40B4-BE49-F238E27FC236}">
                  <a16:creationId xmlns:a16="http://schemas.microsoft.com/office/drawing/2014/main" id="{07B8AF6B-A5F8-449F-86F7-BDDCA8FF69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92623" y="5425821"/>
              <a:ext cx="360000" cy="360000"/>
            </a:xfrm>
            <a:prstGeom prst="rect">
              <a:avLst/>
            </a:prstGeom>
          </p:spPr>
        </p:pic>
        <p:pic>
          <p:nvPicPr>
            <p:cNvPr id="464" name="Graphique 463" descr="Homme avec un remplissage uni">
              <a:extLst>
                <a:ext uri="{FF2B5EF4-FFF2-40B4-BE49-F238E27FC236}">
                  <a16:creationId xmlns:a16="http://schemas.microsoft.com/office/drawing/2014/main" id="{6F40F60D-6E1D-44A1-8E30-4FF155DC6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76401" y="5425821"/>
              <a:ext cx="360000" cy="360000"/>
            </a:xfrm>
            <a:prstGeom prst="rect">
              <a:avLst/>
            </a:prstGeom>
          </p:spPr>
        </p:pic>
        <p:pic>
          <p:nvPicPr>
            <p:cNvPr id="465" name="Graphique 464" descr="Homme avec un remplissage uni">
              <a:extLst>
                <a:ext uri="{FF2B5EF4-FFF2-40B4-BE49-F238E27FC236}">
                  <a16:creationId xmlns:a16="http://schemas.microsoft.com/office/drawing/2014/main" id="{4508E743-EB62-40EA-9008-EBE4A91B0F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50783" y="5423516"/>
              <a:ext cx="360000" cy="360000"/>
            </a:xfrm>
            <a:prstGeom prst="rect">
              <a:avLst/>
            </a:prstGeom>
          </p:spPr>
        </p:pic>
        <p:pic>
          <p:nvPicPr>
            <p:cNvPr id="466" name="Graphique 465" descr="Homme avec un remplissage uni">
              <a:extLst>
                <a:ext uri="{FF2B5EF4-FFF2-40B4-BE49-F238E27FC236}">
                  <a16:creationId xmlns:a16="http://schemas.microsoft.com/office/drawing/2014/main" id="{8E765EEB-5ABB-49A5-BF53-1E190D4873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34561" y="5423517"/>
              <a:ext cx="360000" cy="360000"/>
            </a:xfrm>
            <a:prstGeom prst="rect">
              <a:avLst/>
            </a:prstGeom>
          </p:spPr>
        </p:pic>
        <p:pic>
          <p:nvPicPr>
            <p:cNvPr id="467" name="Graphique 466" descr="Homme avec un remplissage uni">
              <a:extLst>
                <a:ext uri="{FF2B5EF4-FFF2-40B4-BE49-F238E27FC236}">
                  <a16:creationId xmlns:a16="http://schemas.microsoft.com/office/drawing/2014/main" id="{99ED3848-6DF9-41D5-839F-7C25462F4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8339" y="5423517"/>
              <a:ext cx="360000" cy="360000"/>
            </a:xfrm>
            <a:prstGeom prst="rect">
              <a:avLst/>
            </a:prstGeom>
          </p:spPr>
        </p:pic>
        <p:pic>
          <p:nvPicPr>
            <p:cNvPr id="468" name="Graphique 467" descr="Homme avec un remplissage uni">
              <a:extLst>
                <a:ext uri="{FF2B5EF4-FFF2-40B4-BE49-F238E27FC236}">
                  <a16:creationId xmlns:a16="http://schemas.microsoft.com/office/drawing/2014/main" id="{EF476390-E15A-4BD3-8413-841B10CCCC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97206" y="5428122"/>
              <a:ext cx="360000" cy="360000"/>
            </a:xfrm>
            <a:prstGeom prst="rect">
              <a:avLst/>
            </a:prstGeom>
          </p:spPr>
        </p:pic>
        <p:pic>
          <p:nvPicPr>
            <p:cNvPr id="469" name="Graphique 468" descr="Homme avec un remplissage uni">
              <a:extLst>
                <a:ext uri="{FF2B5EF4-FFF2-40B4-BE49-F238E27FC236}">
                  <a16:creationId xmlns:a16="http://schemas.microsoft.com/office/drawing/2014/main" id="{45FE72A2-9856-40F3-936C-16A039410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80984" y="5428123"/>
              <a:ext cx="360000" cy="360000"/>
            </a:xfrm>
            <a:prstGeom prst="rect">
              <a:avLst/>
            </a:prstGeom>
          </p:spPr>
        </p:pic>
        <p:pic>
          <p:nvPicPr>
            <p:cNvPr id="470" name="Graphique 469" descr="Homme avec un remplissage uni">
              <a:extLst>
                <a:ext uri="{FF2B5EF4-FFF2-40B4-BE49-F238E27FC236}">
                  <a16:creationId xmlns:a16="http://schemas.microsoft.com/office/drawing/2014/main" id="{FB2F1151-94F2-4942-99C7-905B173162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64762" y="5428123"/>
              <a:ext cx="360000" cy="360000"/>
            </a:xfrm>
            <a:prstGeom prst="rect">
              <a:avLst/>
            </a:prstGeom>
          </p:spPr>
        </p:pic>
        <p:pic>
          <p:nvPicPr>
            <p:cNvPr id="471" name="Graphique 470" descr="Homme avec un remplissage uni">
              <a:extLst>
                <a:ext uri="{FF2B5EF4-FFF2-40B4-BE49-F238E27FC236}">
                  <a16:creationId xmlns:a16="http://schemas.microsoft.com/office/drawing/2014/main" id="{7790161B-9D3F-4794-BEC2-D16EE1ABD1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54866" y="5788121"/>
              <a:ext cx="360000" cy="360000"/>
            </a:xfrm>
            <a:prstGeom prst="rect">
              <a:avLst/>
            </a:prstGeom>
          </p:spPr>
        </p:pic>
        <p:pic>
          <p:nvPicPr>
            <p:cNvPr id="472" name="Graphique 471" descr="Homme avec un remplissage uni">
              <a:extLst>
                <a:ext uri="{FF2B5EF4-FFF2-40B4-BE49-F238E27FC236}">
                  <a16:creationId xmlns:a16="http://schemas.microsoft.com/office/drawing/2014/main" id="{E36CD948-29E1-4DFF-B1CF-817D9FC170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8644" y="5788122"/>
              <a:ext cx="360000" cy="360000"/>
            </a:xfrm>
            <a:prstGeom prst="rect">
              <a:avLst/>
            </a:prstGeom>
          </p:spPr>
        </p:pic>
        <p:pic>
          <p:nvPicPr>
            <p:cNvPr id="473" name="Graphique 472" descr="Homme avec un remplissage uni">
              <a:extLst>
                <a:ext uri="{FF2B5EF4-FFF2-40B4-BE49-F238E27FC236}">
                  <a16:creationId xmlns:a16="http://schemas.microsoft.com/office/drawing/2014/main" id="{0FBA6272-C668-44DD-8004-9E80FBCD9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85067" y="5792728"/>
              <a:ext cx="360000" cy="360000"/>
            </a:xfrm>
            <a:prstGeom prst="rect">
              <a:avLst/>
            </a:prstGeom>
          </p:spPr>
        </p:pic>
        <p:pic>
          <p:nvPicPr>
            <p:cNvPr id="475" name="Graphique 474" descr="Homme avec un remplissage uni">
              <a:extLst>
                <a:ext uri="{FF2B5EF4-FFF2-40B4-BE49-F238E27FC236}">
                  <a16:creationId xmlns:a16="http://schemas.microsoft.com/office/drawing/2014/main" id="{80DA3D43-F0F4-4BBC-9D75-A9CFFD9331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43227" y="5790423"/>
              <a:ext cx="360000" cy="360000"/>
            </a:xfrm>
            <a:prstGeom prst="rect">
              <a:avLst/>
            </a:prstGeom>
          </p:spPr>
        </p:pic>
        <p:pic>
          <p:nvPicPr>
            <p:cNvPr id="476" name="Graphique 475" descr="Homme avec un remplissage uni">
              <a:extLst>
                <a:ext uri="{FF2B5EF4-FFF2-40B4-BE49-F238E27FC236}">
                  <a16:creationId xmlns:a16="http://schemas.microsoft.com/office/drawing/2014/main" id="{74C5C806-A903-4236-B15F-E375E4696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27005" y="5790424"/>
              <a:ext cx="360000" cy="360000"/>
            </a:xfrm>
            <a:prstGeom prst="rect">
              <a:avLst/>
            </a:prstGeom>
          </p:spPr>
        </p:pic>
        <p:pic>
          <p:nvPicPr>
            <p:cNvPr id="477" name="Graphique 476" descr="Homme avec un remplissage uni">
              <a:extLst>
                <a:ext uri="{FF2B5EF4-FFF2-40B4-BE49-F238E27FC236}">
                  <a16:creationId xmlns:a16="http://schemas.microsoft.com/office/drawing/2014/main" id="{07DBB073-77EA-4803-8541-F023193D8A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0783" y="5790424"/>
              <a:ext cx="360000" cy="360000"/>
            </a:xfrm>
            <a:prstGeom prst="rect">
              <a:avLst/>
            </a:prstGeom>
          </p:spPr>
        </p:pic>
        <p:pic>
          <p:nvPicPr>
            <p:cNvPr id="478" name="Graphique 477" descr="Homme avec un remplissage uni">
              <a:extLst>
                <a:ext uri="{FF2B5EF4-FFF2-40B4-BE49-F238E27FC236}">
                  <a16:creationId xmlns:a16="http://schemas.microsoft.com/office/drawing/2014/main" id="{DDC90437-8EDC-47AA-A0BC-9AB7D116F7D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9650" y="5795029"/>
              <a:ext cx="360000" cy="360000"/>
            </a:xfrm>
            <a:prstGeom prst="rect">
              <a:avLst/>
            </a:prstGeom>
          </p:spPr>
        </p:pic>
        <p:pic>
          <p:nvPicPr>
            <p:cNvPr id="479" name="Graphique 478" descr="Homme avec un remplissage uni">
              <a:extLst>
                <a:ext uri="{FF2B5EF4-FFF2-40B4-BE49-F238E27FC236}">
                  <a16:creationId xmlns:a16="http://schemas.microsoft.com/office/drawing/2014/main" id="{E562AD23-E9B5-45DB-AD7A-4BA7CC6697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73428" y="5795030"/>
              <a:ext cx="360000" cy="360000"/>
            </a:xfrm>
            <a:prstGeom prst="rect">
              <a:avLst/>
            </a:prstGeom>
          </p:spPr>
        </p:pic>
        <p:pic>
          <p:nvPicPr>
            <p:cNvPr id="480" name="Graphique 479" descr="Homme avec un remplissage uni">
              <a:extLst>
                <a:ext uri="{FF2B5EF4-FFF2-40B4-BE49-F238E27FC236}">
                  <a16:creationId xmlns:a16="http://schemas.microsoft.com/office/drawing/2014/main" id="{FEDDA9F4-839F-40B2-B32C-FF1A7A517A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57206" y="5795030"/>
              <a:ext cx="360000" cy="360000"/>
            </a:xfrm>
            <a:prstGeom prst="rect">
              <a:avLst/>
            </a:prstGeom>
          </p:spPr>
        </p:pic>
        <p:pic>
          <p:nvPicPr>
            <p:cNvPr id="481" name="Graphique 480" descr="Homme avec un remplissage uni">
              <a:extLst>
                <a:ext uri="{FF2B5EF4-FFF2-40B4-BE49-F238E27FC236}">
                  <a16:creationId xmlns:a16="http://schemas.microsoft.com/office/drawing/2014/main" id="{E6DE094D-FC2E-40DD-9656-EF197B297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57511" y="6157330"/>
              <a:ext cx="360000" cy="360000"/>
            </a:xfrm>
            <a:prstGeom prst="rect">
              <a:avLst/>
            </a:prstGeom>
          </p:spPr>
        </p:pic>
        <p:pic>
          <p:nvPicPr>
            <p:cNvPr id="482" name="Graphique 481" descr="Homme avec un remplissage uni">
              <a:extLst>
                <a:ext uri="{FF2B5EF4-FFF2-40B4-BE49-F238E27FC236}">
                  <a16:creationId xmlns:a16="http://schemas.microsoft.com/office/drawing/2014/main" id="{79FD8A5B-4136-4703-8BD0-33893280595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303934" y="6161936"/>
              <a:ext cx="360000" cy="360000"/>
            </a:xfrm>
            <a:prstGeom prst="rect">
              <a:avLst/>
            </a:prstGeom>
          </p:spPr>
        </p:pic>
        <p:pic>
          <p:nvPicPr>
            <p:cNvPr id="483" name="Graphique 482" descr="Homme avec un remplissage uni">
              <a:extLst>
                <a:ext uri="{FF2B5EF4-FFF2-40B4-BE49-F238E27FC236}">
                  <a16:creationId xmlns:a16="http://schemas.microsoft.com/office/drawing/2014/main" id="{FECC03FF-F38A-49AC-BAF8-D63D6FE00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87712" y="6161937"/>
              <a:ext cx="360000" cy="360000"/>
            </a:xfrm>
            <a:prstGeom prst="rect">
              <a:avLst/>
            </a:prstGeom>
          </p:spPr>
        </p:pic>
        <p:pic>
          <p:nvPicPr>
            <p:cNvPr id="484" name="Graphique 483" descr="Homme avec un remplissage uni">
              <a:extLst>
                <a:ext uri="{FF2B5EF4-FFF2-40B4-BE49-F238E27FC236}">
                  <a16:creationId xmlns:a16="http://schemas.microsoft.com/office/drawing/2014/main" id="{A22783AA-E952-46A7-9E83-CC2C84B9F2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71490" y="6161937"/>
              <a:ext cx="360000" cy="360000"/>
            </a:xfrm>
            <a:prstGeom prst="rect">
              <a:avLst/>
            </a:prstGeom>
          </p:spPr>
        </p:pic>
        <p:sp>
          <p:nvSpPr>
            <p:cNvPr id="485" name="ZoneTexte 484">
              <a:extLst>
                <a:ext uri="{FF2B5EF4-FFF2-40B4-BE49-F238E27FC236}">
                  <a16:creationId xmlns:a16="http://schemas.microsoft.com/office/drawing/2014/main" id="{016B418D-DB53-47D1-9C8D-EBCE028F3B00}"/>
                </a:ext>
              </a:extLst>
            </p:cNvPr>
            <p:cNvSpPr txBox="1"/>
            <p:nvPr/>
          </p:nvSpPr>
          <p:spPr>
            <a:xfrm>
              <a:off x="10347710" y="1575214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fr-BE" sz="1200" dirty="0">
                <a:solidFill>
                  <a:schemeClr val="bg2"/>
                </a:solidFill>
              </a:endParaRPr>
            </a:p>
          </p:txBody>
        </p:sp>
        <p:pic>
          <p:nvPicPr>
            <p:cNvPr id="486" name="Graphique 485" descr="Homme avec un remplissage uni">
              <a:extLst>
                <a:ext uri="{FF2B5EF4-FFF2-40B4-BE49-F238E27FC236}">
                  <a16:creationId xmlns:a16="http://schemas.microsoft.com/office/drawing/2014/main" id="{442D2F7A-AA08-457B-8B40-DB77718A5A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 l="48275" b="3"/>
            <a:stretch/>
          </p:blipFill>
          <p:spPr>
            <a:xfrm>
              <a:off x="10584879" y="5791960"/>
              <a:ext cx="186209" cy="359990"/>
            </a:xfrm>
            <a:prstGeom prst="rect">
              <a:avLst/>
            </a:prstGeom>
          </p:spPr>
        </p:pic>
        <p:pic>
          <p:nvPicPr>
            <p:cNvPr id="487" name="Graphique 486" descr="Homme avec un remplissage uni">
              <a:extLst>
                <a:ext uri="{FF2B5EF4-FFF2-40B4-BE49-F238E27FC236}">
                  <a16:creationId xmlns:a16="http://schemas.microsoft.com/office/drawing/2014/main" id="{DB88DC9E-F02D-4D22-959E-4A39F0AC29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8275" b="-24757"/>
            <a:stretch/>
          </p:blipFill>
          <p:spPr>
            <a:xfrm>
              <a:off x="10410804" y="5795028"/>
              <a:ext cx="186209" cy="449123"/>
            </a:xfrm>
            <a:prstGeom prst="rect">
              <a:avLst/>
            </a:prstGeom>
          </p:spPr>
        </p:pic>
      </p:grpSp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population changeante !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ersonne en fauteuil roulant avec un remplissage uni">
            <a:extLst>
              <a:ext uri="{FF2B5EF4-FFF2-40B4-BE49-F238E27FC236}">
                <a16:creationId xmlns:a16="http://schemas.microsoft.com/office/drawing/2014/main" id="{18E426E6-DD9B-4271-B2F6-DC6981810BD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32280" y="491829"/>
            <a:ext cx="356188" cy="301135"/>
          </a:xfrm>
          <a:prstGeom prst="rect">
            <a:avLst/>
          </a:prstGeom>
        </p:spPr>
      </p:pic>
      <p:pic>
        <p:nvPicPr>
          <p:cNvPr id="5" name="Graphique 4" descr="Homme avec canne avec un remplissage uni">
            <a:extLst>
              <a:ext uri="{FF2B5EF4-FFF2-40B4-BE49-F238E27FC236}">
                <a16:creationId xmlns:a16="http://schemas.microsoft.com/office/drawing/2014/main" id="{FD03F434-7241-444A-88D5-67DC8CEE442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0595" y="273360"/>
            <a:ext cx="356188" cy="301135"/>
          </a:xfrm>
          <a:prstGeom prst="rect">
            <a:avLst/>
          </a:prstGeom>
        </p:spPr>
      </p:pic>
      <p:pic>
        <p:nvPicPr>
          <p:cNvPr id="8" name="Graphique 7" descr="Femme enceinte avec un remplissage uni">
            <a:extLst>
              <a:ext uri="{FF2B5EF4-FFF2-40B4-BE49-F238E27FC236}">
                <a16:creationId xmlns:a16="http://schemas.microsoft.com/office/drawing/2014/main" id="{936F15EC-1D3D-4951-82EE-C0EE53B7BC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964483" y="102193"/>
            <a:ext cx="356188" cy="301135"/>
          </a:xfrm>
          <a:prstGeom prst="rect">
            <a:avLst/>
          </a:prstGeom>
        </p:spPr>
      </p:pic>
      <p:pic>
        <p:nvPicPr>
          <p:cNvPr id="10" name="Graphique 9" descr="Femme avec enfant avec un remplissage uni">
            <a:extLst>
              <a:ext uri="{FF2B5EF4-FFF2-40B4-BE49-F238E27FC236}">
                <a16:creationId xmlns:a16="http://schemas.microsoft.com/office/drawing/2014/main" id="{347649BB-3BF9-40FD-A101-6800A2CB48B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88454" y="743109"/>
            <a:ext cx="356188" cy="301135"/>
          </a:xfrm>
          <a:prstGeom prst="rect">
            <a:avLst/>
          </a:prstGeom>
        </p:spPr>
      </p:pic>
      <p:pic>
        <p:nvPicPr>
          <p:cNvPr id="12" name="Graphique 11" descr="Femme avec un remplissage uni">
            <a:extLst>
              <a:ext uri="{FF2B5EF4-FFF2-40B4-BE49-F238E27FC236}">
                <a16:creationId xmlns:a16="http://schemas.microsoft.com/office/drawing/2014/main" id="{5C99AAFB-E7BC-4BE6-8D7C-03B772CD0B2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017576" y="783846"/>
            <a:ext cx="356188" cy="301135"/>
          </a:xfrm>
          <a:prstGeom prst="rect">
            <a:avLst/>
          </a:prstGeom>
        </p:spPr>
      </p:pic>
      <p:pic>
        <p:nvPicPr>
          <p:cNvPr id="18" name="Graphique 17" descr="Homme et femme avec un remplissage uni">
            <a:extLst>
              <a:ext uri="{FF2B5EF4-FFF2-40B4-BE49-F238E27FC236}">
                <a16:creationId xmlns:a16="http://schemas.microsoft.com/office/drawing/2014/main" id="{6DDB73D4-4259-4B8F-9FA7-8937E0880B6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158370" y="331119"/>
            <a:ext cx="356188" cy="301135"/>
          </a:xfrm>
          <a:prstGeom prst="rect">
            <a:avLst/>
          </a:prstGeom>
        </p:spPr>
      </p:pic>
      <p:pic>
        <p:nvPicPr>
          <p:cNvPr id="20" name="Graphique 19" descr="Famille avec une fille avec un remplissage uni">
            <a:extLst>
              <a:ext uri="{FF2B5EF4-FFF2-40B4-BE49-F238E27FC236}">
                <a16:creationId xmlns:a16="http://schemas.microsoft.com/office/drawing/2014/main" id="{28AA81EC-AC16-4362-AED2-4C957B18690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263371" y="634826"/>
            <a:ext cx="356188" cy="301135"/>
          </a:xfrm>
          <a:prstGeom prst="rect">
            <a:avLst/>
          </a:prstGeom>
        </p:spPr>
      </p:pic>
      <p:grpSp>
        <p:nvGrpSpPr>
          <p:cNvPr id="14" name="Groupe 13">
            <a:extLst>
              <a:ext uri="{FF2B5EF4-FFF2-40B4-BE49-F238E27FC236}">
                <a16:creationId xmlns:a16="http://schemas.microsoft.com/office/drawing/2014/main" id="{9FA7B709-8F47-4650-9042-AE0F9C6A8EEB}"/>
              </a:ext>
            </a:extLst>
          </p:cNvPr>
          <p:cNvGrpSpPr/>
          <p:nvPr/>
        </p:nvGrpSpPr>
        <p:grpSpPr>
          <a:xfrm>
            <a:off x="3444211" y="2812938"/>
            <a:ext cx="5298142" cy="1074398"/>
            <a:chOff x="3281082" y="3676913"/>
            <a:chExt cx="5298142" cy="1074398"/>
          </a:xfrm>
        </p:grpSpPr>
        <p:cxnSp>
          <p:nvCxnSpPr>
            <p:cNvPr id="11" name="Connecteur droit avec flèche 10">
              <a:extLst>
                <a:ext uri="{FF2B5EF4-FFF2-40B4-BE49-F238E27FC236}">
                  <a16:creationId xmlns:a16="http://schemas.microsoft.com/office/drawing/2014/main" id="{4ADF735B-929B-4FA2-BFF7-265C1728A1B6}"/>
                </a:ext>
              </a:extLst>
            </p:cNvPr>
            <p:cNvCxnSpPr/>
            <p:nvPr/>
          </p:nvCxnSpPr>
          <p:spPr>
            <a:xfrm>
              <a:off x="3281082" y="4182035"/>
              <a:ext cx="5298142" cy="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4E86098-AD2E-40D6-9F4F-A318FD66A1F8}"/>
                </a:ext>
              </a:extLst>
            </p:cNvPr>
            <p:cNvSpPr txBox="1"/>
            <p:nvPr/>
          </p:nvSpPr>
          <p:spPr>
            <a:xfrm>
              <a:off x="5111811" y="3676913"/>
              <a:ext cx="24089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2400" dirty="0">
                  <a:solidFill>
                    <a:schemeClr val="bg2"/>
                  </a:solidFill>
                </a:rPr>
                <a:t>+85.000 </a:t>
              </a:r>
              <a:r>
                <a:rPr lang="fr-BE" sz="2400" dirty="0" err="1">
                  <a:solidFill>
                    <a:schemeClr val="bg2"/>
                  </a:solidFill>
                </a:rPr>
                <a:t>inwoners</a:t>
              </a:r>
              <a:endParaRPr lang="fr-BE" sz="2400" dirty="0">
                <a:solidFill>
                  <a:schemeClr val="bg2"/>
                </a:solidFill>
              </a:endParaRPr>
            </a:p>
          </p:txBody>
        </p:sp>
        <p:sp>
          <p:nvSpPr>
            <p:cNvPr id="365" name="ZoneTexte 364">
              <a:extLst>
                <a:ext uri="{FF2B5EF4-FFF2-40B4-BE49-F238E27FC236}">
                  <a16:creationId xmlns:a16="http://schemas.microsoft.com/office/drawing/2014/main" id="{4931C671-765C-4497-9D82-35F9C6FDE5F7}"/>
                </a:ext>
              </a:extLst>
            </p:cNvPr>
            <p:cNvSpPr txBox="1"/>
            <p:nvPr/>
          </p:nvSpPr>
          <p:spPr>
            <a:xfrm>
              <a:off x="5692407" y="4289646"/>
              <a:ext cx="71365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2400" dirty="0">
                  <a:solidFill>
                    <a:schemeClr val="bg2"/>
                  </a:solidFill>
                </a:rPr>
                <a:t>+7%</a:t>
              </a:r>
            </a:p>
          </p:txBody>
        </p:sp>
      </p:grpSp>
      <p:grpSp>
        <p:nvGrpSpPr>
          <p:cNvPr id="9" name="Groupe 8">
            <a:extLst>
              <a:ext uri="{FF2B5EF4-FFF2-40B4-BE49-F238E27FC236}">
                <a16:creationId xmlns:a16="http://schemas.microsoft.com/office/drawing/2014/main" id="{8D31C947-E376-449E-9015-1443B8F911B0}"/>
              </a:ext>
            </a:extLst>
          </p:cNvPr>
          <p:cNvGrpSpPr/>
          <p:nvPr/>
        </p:nvGrpSpPr>
        <p:grpSpPr>
          <a:xfrm>
            <a:off x="654569" y="1575214"/>
            <a:ext cx="2249902" cy="4668938"/>
            <a:chOff x="654569" y="1575214"/>
            <a:chExt cx="2249902" cy="4668938"/>
          </a:xfrm>
        </p:grpSpPr>
        <p:pic>
          <p:nvPicPr>
            <p:cNvPr id="239" name="Graphique 238" descr="Homme avec un remplissage uni">
              <a:extLst>
                <a:ext uri="{FF2B5EF4-FFF2-40B4-BE49-F238E27FC236}">
                  <a16:creationId xmlns:a16="http://schemas.microsoft.com/office/drawing/2014/main" id="{6E2FE9A4-7C3A-4F29-B42D-D7B783461B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7341" y="2162861"/>
              <a:ext cx="360000" cy="360000"/>
            </a:xfrm>
            <a:prstGeom prst="rect">
              <a:avLst/>
            </a:prstGeom>
          </p:spPr>
        </p:pic>
        <p:pic>
          <p:nvPicPr>
            <p:cNvPr id="240" name="Graphique 239" descr="Homme avec un remplissage uni">
              <a:extLst>
                <a:ext uri="{FF2B5EF4-FFF2-40B4-BE49-F238E27FC236}">
                  <a16:creationId xmlns:a16="http://schemas.microsoft.com/office/drawing/2014/main" id="{24884E54-B9E2-4332-BD30-F6D1F3650D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1119" y="2162862"/>
              <a:ext cx="360000" cy="360000"/>
            </a:xfrm>
            <a:prstGeom prst="rect">
              <a:avLst/>
            </a:prstGeom>
          </p:spPr>
        </p:pic>
        <p:pic>
          <p:nvPicPr>
            <p:cNvPr id="241" name="Graphique 240" descr="Homme avec un remplissage uni">
              <a:extLst>
                <a:ext uri="{FF2B5EF4-FFF2-40B4-BE49-F238E27FC236}">
                  <a16:creationId xmlns:a16="http://schemas.microsoft.com/office/drawing/2014/main" id="{F2F8E53A-E5D0-44E0-9793-2403D0E830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3764" y="2167467"/>
              <a:ext cx="360000" cy="360000"/>
            </a:xfrm>
            <a:prstGeom prst="rect">
              <a:avLst/>
            </a:prstGeom>
          </p:spPr>
        </p:pic>
        <p:pic>
          <p:nvPicPr>
            <p:cNvPr id="242" name="Graphique 241" descr="Homme avec un remplissage uni">
              <a:extLst>
                <a:ext uri="{FF2B5EF4-FFF2-40B4-BE49-F238E27FC236}">
                  <a16:creationId xmlns:a16="http://schemas.microsoft.com/office/drawing/2014/main" id="{F4AA574C-C123-4136-9874-4C7D083988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57542" y="2167468"/>
              <a:ext cx="360000" cy="360000"/>
            </a:xfrm>
            <a:prstGeom prst="rect">
              <a:avLst/>
            </a:prstGeom>
          </p:spPr>
        </p:pic>
        <p:pic>
          <p:nvPicPr>
            <p:cNvPr id="243" name="Graphique 242" descr="Homme avec un remplissage uni">
              <a:extLst>
                <a:ext uri="{FF2B5EF4-FFF2-40B4-BE49-F238E27FC236}">
                  <a16:creationId xmlns:a16="http://schemas.microsoft.com/office/drawing/2014/main" id="{AA2700ED-4FE2-4A5F-BFB7-91CBC4499C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41320" y="2167468"/>
              <a:ext cx="360000" cy="360000"/>
            </a:xfrm>
            <a:prstGeom prst="rect">
              <a:avLst/>
            </a:prstGeom>
          </p:spPr>
        </p:pic>
        <p:pic>
          <p:nvPicPr>
            <p:cNvPr id="244" name="Graphique 243" descr="Homme avec un remplissage uni">
              <a:extLst>
                <a:ext uri="{FF2B5EF4-FFF2-40B4-BE49-F238E27FC236}">
                  <a16:creationId xmlns:a16="http://schemas.microsoft.com/office/drawing/2014/main" id="{F4CA70D4-AC56-4727-8DD3-614896EA9E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15702" y="2165163"/>
              <a:ext cx="360000" cy="360000"/>
            </a:xfrm>
            <a:prstGeom prst="rect">
              <a:avLst/>
            </a:prstGeom>
          </p:spPr>
        </p:pic>
        <p:pic>
          <p:nvPicPr>
            <p:cNvPr id="245" name="Graphique 244" descr="Homme avec un remplissage uni">
              <a:extLst>
                <a:ext uri="{FF2B5EF4-FFF2-40B4-BE49-F238E27FC236}">
                  <a16:creationId xmlns:a16="http://schemas.microsoft.com/office/drawing/2014/main" id="{2D0E28BF-0C99-4CED-B058-E24C211C97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9480" y="2165164"/>
              <a:ext cx="360000" cy="360000"/>
            </a:xfrm>
            <a:prstGeom prst="rect">
              <a:avLst/>
            </a:prstGeom>
          </p:spPr>
        </p:pic>
        <p:pic>
          <p:nvPicPr>
            <p:cNvPr id="246" name="Graphique 245" descr="Homme avec un remplissage uni">
              <a:extLst>
                <a:ext uri="{FF2B5EF4-FFF2-40B4-BE49-F238E27FC236}">
                  <a16:creationId xmlns:a16="http://schemas.microsoft.com/office/drawing/2014/main" id="{71DE2D38-F8C3-4548-BEB8-765647BBA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83258" y="2165164"/>
              <a:ext cx="360000" cy="360000"/>
            </a:xfrm>
            <a:prstGeom prst="rect">
              <a:avLst/>
            </a:prstGeom>
          </p:spPr>
        </p:pic>
        <p:pic>
          <p:nvPicPr>
            <p:cNvPr id="247" name="Graphique 246" descr="Homme avec un remplissage uni">
              <a:extLst>
                <a:ext uri="{FF2B5EF4-FFF2-40B4-BE49-F238E27FC236}">
                  <a16:creationId xmlns:a16="http://schemas.microsoft.com/office/drawing/2014/main" id="{28EC8A5B-C8EB-445F-AB47-89DC81DB11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2125" y="2169769"/>
              <a:ext cx="360000" cy="360000"/>
            </a:xfrm>
            <a:prstGeom prst="rect">
              <a:avLst/>
            </a:prstGeom>
          </p:spPr>
        </p:pic>
        <p:pic>
          <p:nvPicPr>
            <p:cNvPr id="248" name="Graphique 247" descr="Homme avec un remplissage uni">
              <a:extLst>
                <a:ext uri="{FF2B5EF4-FFF2-40B4-BE49-F238E27FC236}">
                  <a16:creationId xmlns:a16="http://schemas.microsoft.com/office/drawing/2014/main" id="{6E668D57-EEF1-47B3-BC89-97A51AD42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903" y="2169770"/>
              <a:ext cx="360000" cy="360000"/>
            </a:xfrm>
            <a:prstGeom prst="rect">
              <a:avLst/>
            </a:prstGeom>
          </p:spPr>
        </p:pic>
        <p:pic>
          <p:nvPicPr>
            <p:cNvPr id="249" name="Graphique 248" descr="Homme avec un remplissage uni">
              <a:extLst>
                <a:ext uri="{FF2B5EF4-FFF2-40B4-BE49-F238E27FC236}">
                  <a16:creationId xmlns:a16="http://schemas.microsoft.com/office/drawing/2014/main" id="{45C1870C-8369-451F-B94F-B4D3C4416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9681" y="2169770"/>
              <a:ext cx="360000" cy="360000"/>
            </a:xfrm>
            <a:prstGeom prst="rect">
              <a:avLst/>
            </a:prstGeom>
          </p:spPr>
        </p:pic>
        <p:pic>
          <p:nvPicPr>
            <p:cNvPr id="250" name="Graphique 249" descr="Homme avec un remplissage uni">
              <a:extLst>
                <a:ext uri="{FF2B5EF4-FFF2-40B4-BE49-F238E27FC236}">
                  <a16:creationId xmlns:a16="http://schemas.microsoft.com/office/drawing/2014/main" id="{B093FD39-BBF4-4CC4-B810-2650194B81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9785" y="2529768"/>
              <a:ext cx="360000" cy="360000"/>
            </a:xfrm>
            <a:prstGeom prst="rect">
              <a:avLst/>
            </a:prstGeom>
          </p:spPr>
        </p:pic>
        <p:pic>
          <p:nvPicPr>
            <p:cNvPr id="251" name="Graphique 250" descr="Homme avec un remplissage uni">
              <a:extLst>
                <a:ext uri="{FF2B5EF4-FFF2-40B4-BE49-F238E27FC236}">
                  <a16:creationId xmlns:a16="http://schemas.microsoft.com/office/drawing/2014/main" id="{6F6D548D-22C1-48E8-B404-9C3600A1D8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03563" y="2529769"/>
              <a:ext cx="360000" cy="360000"/>
            </a:xfrm>
            <a:prstGeom prst="rect">
              <a:avLst/>
            </a:prstGeom>
          </p:spPr>
        </p:pic>
        <p:pic>
          <p:nvPicPr>
            <p:cNvPr id="252" name="Graphique 251" descr="Homme avec un remplissage uni">
              <a:extLst>
                <a:ext uri="{FF2B5EF4-FFF2-40B4-BE49-F238E27FC236}">
                  <a16:creationId xmlns:a16="http://schemas.microsoft.com/office/drawing/2014/main" id="{1C7F959C-66ED-4164-9F58-0882971FF9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6208" y="2534374"/>
              <a:ext cx="360000" cy="360000"/>
            </a:xfrm>
            <a:prstGeom prst="rect">
              <a:avLst/>
            </a:prstGeom>
          </p:spPr>
        </p:pic>
        <p:pic>
          <p:nvPicPr>
            <p:cNvPr id="253" name="Graphique 252" descr="Homme avec un remplissage uni">
              <a:extLst>
                <a:ext uri="{FF2B5EF4-FFF2-40B4-BE49-F238E27FC236}">
                  <a16:creationId xmlns:a16="http://schemas.microsoft.com/office/drawing/2014/main" id="{C833ECBD-DC85-42B7-9A7E-7678FE97D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49986" y="2534375"/>
              <a:ext cx="360000" cy="360000"/>
            </a:xfrm>
            <a:prstGeom prst="rect">
              <a:avLst/>
            </a:prstGeom>
          </p:spPr>
        </p:pic>
        <p:pic>
          <p:nvPicPr>
            <p:cNvPr id="254" name="Graphique 253" descr="Homme avec un remplissage uni">
              <a:extLst>
                <a:ext uri="{FF2B5EF4-FFF2-40B4-BE49-F238E27FC236}">
                  <a16:creationId xmlns:a16="http://schemas.microsoft.com/office/drawing/2014/main" id="{9E990B4D-C75A-4598-929D-E8FE40CAE2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33764" y="2534375"/>
              <a:ext cx="360000" cy="360000"/>
            </a:xfrm>
            <a:prstGeom prst="rect">
              <a:avLst/>
            </a:prstGeom>
          </p:spPr>
        </p:pic>
        <p:pic>
          <p:nvPicPr>
            <p:cNvPr id="255" name="Graphique 254" descr="Homme avec un remplissage uni">
              <a:extLst>
                <a:ext uri="{FF2B5EF4-FFF2-40B4-BE49-F238E27FC236}">
                  <a16:creationId xmlns:a16="http://schemas.microsoft.com/office/drawing/2014/main" id="{09D6E83A-B930-4740-B2C8-D2BDD0AC0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08146" y="2532070"/>
              <a:ext cx="360000" cy="360000"/>
            </a:xfrm>
            <a:prstGeom prst="rect">
              <a:avLst/>
            </a:prstGeom>
          </p:spPr>
        </p:pic>
        <p:pic>
          <p:nvPicPr>
            <p:cNvPr id="256" name="Graphique 255" descr="Homme avec un remplissage uni">
              <a:extLst>
                <a:ext uri="{FF2B5EF4-FFF2-40B4-BE49-F238E27FC236}">
                  <a16:creationId xmlns:a16="http://schemas.microsoft.com/office/drawing/2014/main" id="{59B7B8F9-87C8-43AB-966D-A4B029346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1924" y="2532071"/>
              <a:ext cx="360000" cy="360000"/>
            </a:xfrm>
            <a:prstGeom prst="rect">
              <a:avLst/>
            </a:prstGeom>
          </p:spPr>
        </p:pic>
        <p:pic>
          <p:nvPicPr>
            <p:cNvPr id="257" name="Graphique 256" descr="Homme avec un remplissage uni">
              <a:extLst>
                <a:ext uri="{FF2B5EF4-FFF2-40B4-BE49-F238E27FC236}">
                  <a16:creationId xmlns:a16="http://schemas.microsoft.com/office/drawing/2014/main" id="{627D7BB9-A9BC-4EC1-82D4-5870040B6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5702" y="2532071"/>
              <a:ext cx="360000" cy="360000"/>
            </a:xfrm>
            <a:prstGeom prst="rect">
              <a:avLst/>
            </a:prstGeom>
          </p:spPr>
        </p:pic>
        <p:pic>
          <p:nvPicPr>
            <p:cNvPr id="258" name="Graphique 257" descr="Homme avec un remplissage uni">
              <a:extLst>
                <a:ext uri="{FF2B5EF4-FFF2-40B4-BE49-F238E27FC236}">
                  <a16:creationId xmlns:a16="http://schemas.microsoft.com/office/drawing/2014/main" id="{C2E1EDBB-72F8-481B-8C45-3BB7AF17EE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4569" y="2536676"/>
              <a:ext cx="360000" cy="360000"/>
            </a:xfrm>
            <a:prstGeom prst="rect">
              <a:avLst/>
            </a:prstGeom>
          </p:spPr>
        </p:pic>
        <p:pic>
          <p:nvPicPr>
            <p:cNvPr id="259" name="Graphique 258" descr="Homme avec un remplissage uni">
              <a:extLst>
                <a:ext uri="{FF2B5EF4-FFF2-40B4-BE49-F238E27FC236}">
                  <a16:creationId xmlns:a16="http://schemas.microsoft.com/office/drawing/2014/main" id="{41C7EC63-A1D9-4270-B3AC-5B8EFFD19A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8347" y="2536677"/>
              <a:ext cx="360000" cy="360000"/>
            </a:xfrm>
            <a:prstGeom prst="rect">
              <a:avLst/>
            </a:prstGeom>
          </p:spPr>
        </p:pic>
        <p:pic>
          <p:nvPicPr>
            <p:cNvPr id="260" name="Graphique 259" descr="Homme avec un remplissage uni">
              <a:extLst>
                <a:ext uri="{FF2B5EF4-FFF2-40B4-BE49-F238E27FC236}">
                  <a16:creationId xmlns:a16="http://schemas.microsoft.com/office/drawing/2014/main" id="{48336684-CE7C-4700-A64B-B8739A628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2125" y="2536677"/>
              <a:ext cx="360000" cy="360000"/>
            </a:xfrm>
            <a:prstGeom prst="rect">
              <a:avLst/>
            </a:prstGeom>
          </p:spPr>
        </p:pic>
        <p:pic>
          <p:nvPicPr>
            <p:cNvPr id="261" name="Graphique 260" descr="Homme avec un remplissage uni">
              <a:extLst>
                <a:ext uri="{FF2B5EF4-FFF2-40B4-BE49-F238E27FC236}">
                  <a16:creationId xmlns:a16="http://schemas.microsoft.com/office/drawing/2014/main" id="{1DAD0CC2-06AF-443F-A77F-F3CEAFFAE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34897" y="2876689"/>
              <a:ext cx="360000" cy="360000"/>
            </a:xfrm>
            <a:prstGeom prst="rect">
              <a:avLst/>
            </a:prstGeom>
          </p:spPr>
        </p:pic>
        <p:pic>
          <p:nvPicPr>
            <p:cNvPr id="262" name="Graphique 261" descr="Homme avec un remplissage uni">
              <a:extLst>
                <a:ext uri="{FF2B5EF4-FFF2-40B4-BE49-F238E27FC236}">
                  <a16:creationId xmlns:a16="http://schemas.microsoft.com/office/drawing/2014/main" id="{47CC3437-D995-47D6-BE8E-A5EBD2157D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8675" y="2876690"/>
              <a:ext cx="360000" cy="360000"/>
            </a:xfrm>
            <a:prstGeom prst="rect">
              <a:avLst/>
            </a:prstGeom>
          </p:spPr>
        </p:pic>
        <p:pic>
          <p:nvPicPr>
            <p:cNvPr id="263" name="Graphique 262" descr="Homme avec un remplissage uni">
              <a:extLst>
                <a:ext uri="{FF2B5EF4-FFF2-40B4-BE49-F238E27FC236}">
                  <a16:creationId xmlns:a16="http://schemas.microsoft.com/office/drawing/2014/main" id="{0D78ACE1-6759-4F5A-949E-823C29D38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81320" y="2881295"/>
              <a:ext cx="360000" cy="360000"/>
            </a:xfrm>
            <a:prstGeom prst="rect">
              <a:avLst/>
            </a:prstGeom>
          </p:spPr>
        </p:pic>
        <p:pic>
          <p:nvPicPr>
            <p:cNvPr id="264" name="Graphique 263" descr="Homme avec un remplissage uni">
              <a:extLst>
                <a:ext uri="{FF2B5EF4-FFF2-40B4-BE49-F238E27FC236}">
                  <a16:creationId xmlns:a16="http://schemas.microsoft.com/office/drawing/2014/main" id="{D6021CC5-ED8C-46D8-8281-6BB9D9329E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65098" y="2881296"/>
              <a:ext cx="360000" cy="360000"/>
            </a:xfrm>
            <a:prstGeom prst="rect">
              <a:avLst/>
            </a:prstGeom>
          </p:spPr>
        </p:pic>
        <p:pic>
          <p:nvPicPr>
            <p:cNvPr id="265" name="Graphique 264" descr="Homme avec un remplissage uni">
              <a:extLst>
                <a:ext uri="{FF2B5EF4-FFF2-40B4-BE49-F238E27FC236}">
                  <a16:creationId xmlns:a16="http://schemas.microsoft.com/office/drawing/2014/main" id="{71CDDDB6-6D75-4AE2-9BC6-8E395CBE3C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48876" y="2881296"/>
              <a:ext cx="360000" cy="360000"/>
            </a:xfrm>
            <a:prstGeom prst="rect">
              <a:avLst/>
            </a:prstGeom>
          </p:spPr>
        </p:pic>
        <p:pic>
          <p:nvPicPr>
            <p:cNvPr id="266" name="Graphique 265" descr="Homme avec un remplissage uni">
              <a:extLst>
                <a:ext uri="{FF2B5EF4-FFF2-40B4-BE49-F238E27FC236}">
                  <a16:creationId xmlns:a16="http://schemas.microsoft.com/office/drawing/2014/main" id="{00660C44-CACE-49FC-93C0-FCB9FC846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23258" y="2878991"/>
              <a:ext cx="360000" cy="360000"/>
            </a:xfrm>
            <a:prstGeom prst="rect">
              <a:avLst/>
            </a:prstGeom>
          </p:spPr>
        </p:pic>
        <p:pic>
          <p:nvPicPr>
            <p:cNvPr id="267" name="Graphique 266" descr="Homme avec un remplissage uni">
              <a:extLst>
                <a:ext uri="{FF2B5EF4-FFF2-40B4-BE49-F238E27FC236}">
                  <a16:creationId xmlns:a16="http://schemas.microsoft.com/office/drawing/2014/main" id="{1C52F304-E597-43C7-BB1B-9A4B000AA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07036" y="2878992"/>
              <a:ext cx="360000" cy="360000"/>
            </a:xfrm>
            <a:prstGeom prst="rect">
              <a:avLst/>
            </a:prstGeom>
          </p:spPr>
        </p:pic>
        <p:pic>
          <p:nvPicPr>
            <p:cNvPr id="268" name="Graphique 267" descr="Homme avec un remplissage uni">
              <a:extLst>
                <a:ext uri="{FF2B5EF4-FFF2-40B4-BE49-F238E27FC236}">
                  <a16:creationId xmlns:a16="http://schemas.microsoft.com/office/drawing/2014/main" id="{EB44BB50-A92C-4387-BEF6-0BBF3CEEA9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90814" y="2878992"/>
              <a:ext cx="360000" cy="360000"/>
            </a:xfrm>
            <a:prstGeom prst="rect">
              <a:avLst/>
            </a:prstGeom>
          </p:spPr>
        </p:pic>
        <p:pic>
          <p:nvPicPr>
            <p:cNvPr id="269" name="Graphique 268" descr="Homme avec un remplissage uni">
              <a:extLst>
                <a:ext uri="{FF2B5EF4-FFF2-40B4-BE49-F238E27FC236}">
                  <a16:creationId xmlns:a16="http://schemas.microsoft.com/office/drawing/2014/main" id="{4800FCE8-0EF8-4355-8359-1987E2C08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9681" y="2883597"/>
              <a:ext cx="360000" cy="360000"/>
            </a:xfrm>
            <a:prstGeom prst="rect">
              <a:avLst/>
            </a:prstGeom>
          </p:spPr>
        </p:pic>
        <p:pic>
          <p:nvPicPr>
            <p:cNvPr id="270" name="Graphique 269" descr="Homme avec un remplissage uni">
              <a:extLst>
                <a:ext uri="{FF2B5EF4-FFF2-40B4-BE49-F238E27FC236}">
                  <a16:creationId xmlns:a16="http://schemas.microsoft.com/office/drawing/2014/main" id="{FB834A21-8A27-49E4-B890-4C0CE0975D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3459" y="2883598"/>
              <a:ext cx="360000" cy="360000"/>
            </a:xfrm>
            <a:prstGeom prst="rect">
              <a:avLst/>
            </a:prstGeom>
          </p:spPr>
        </p:pic>
        <p:pic>
          <p:nvPicPr>
            <p:cNvPr id="271" name="Graphique 270" descr="Homme avec un remplissage uni">
              <a:extLst>
                <a:ext uri="{FF2B5EF4-FFF2-40B4-BE49-F238E27FC236}">
                  <a16:creationId xmlns:a16="http://schemas.microsoft.com/office/drawing/2014/main" id="{E2EA951A-F3B3-4BA2-B70E-40DEA25E93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237" y="2883598"/>
              <a:ext cx="360000" cy="360000"/>
            </a:xfrm>
            <a:prstGeom prst="rect">
              <a:avLst/>
            </a:prstGeom>
          </p:spPr>
        </p:pic>
        <p:pic>
          <p:nvPicPr>
            <p:cNvPr id="272" name="Graphique 271" descr="Homme avec un remplissage uni">
              <a:extLst>
                <a:ext uri="{FF2B5EF4-FFF2-40B4-BE49-F238E27FC236}">
                  <a16:creationId xmlns:a16="http://schemas.microsoft.com/office/drawing/2014/main" id="{3B768B6F-7077-4FFB-AFA3-067F6705A6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7341" y="3243596"/>
              <a:ext cx="360000" cy="360000"/>
            </a:xfrm>
            <a:prstGeom prst="rect">
              <a:avLst/>
            </a:prstGeom>
          </p:spPr>
        </p:pic>
        <p:pic>
          <p:nvPicPr>
            <p:cNvPr id="273" name="Graphique 272" descr="Homme avec un remplissage uni">
              <a:extLst>
                <a:ext uri="{FF2B5EF4-FFF2-40B4-BE49-F238E27FC236}">
                  <a16:creationId xmlns:a16="http://schemas.microsoft.com/office/drawing/2014/main" id="{5B3D5B32-0285-4E9C-B75F-DC196A24E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1119" y="3243597"/>
              <a:ext cx="360000" cy="360000"/>
            </a:xfrm>
            <a:prstGeom prst="rect">
              <a:avLst/>
            </a:prstGeom>
          </p:spPr>
        </p:pic>
        <p:pic>
          <p:nvPicPr>
            <p:cNvPr id="274" name="Graphique 273" descr="Homme avec un remplissage uni">
              <a:extLst>
                <a:ext uri="{FF2B5EF4-FFF2-40B4-BE49-F238E27FC236}">
                  <a16:creationId xmlns:a16="http://schemas.microsoft.com/office/drawing/2014/main" id="{4BF4FD2E-7C8C-4F66-B612-FBE27079ED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3764" y="3248202"/>
              <a:ext cx="360000" cy="360000"/>
            </a:xfrm>
            <a:prstGeom prst="rect">
              <a:avLst/>
            </a:prstGeom>
          </p:spPr>
        </p:pic>
        <p:pic>
          <p:nvPicPr>
            <p:cNvPr id="275" name="Graphique 274" descr="Homme avec un remplissage uni">
              <a:extLst>
                <a:ext uri="{FF2B5EF4-FFF2-40B4-BE49-F238E27FC236}">
                  <a16:creationId xmlns:a16="http://schemas.microsoft.com/office/drawing/2014/main" id="{6CC87E21-1F11-4493-88E9-7B630EB3F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57542" y="3248203"/>
              <a:ext cx="360000" cy="360000"/>
            </a:xfrm>
            <a:prstGeom prst="rect">
              <a:avLst/>
            </a:prstGeom>
          </p:spPr>
        </p:pic>
        <p:pic>
          <p:nvPicPr>
            <p:cNvPr id="276" name="Graphique 275" descr="Homme avec un remplissage uni">
              <a:extLst>
                <a:ext uri="{FF2B5EF4-FFF2-40B4-BE49-F238E27FC236}">
                  <a16:creationId xmlns:a16="http://schemas.microsoft.com/office/drawing/2014/main" id="{69299B8C-755D-480D-9AF8-7E3B6A55429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41320" y="3248203"/>
              <a:ext cx="360000" cy="360000"/>
            </a:xfrm>
            <a:prstGeom prst="rect">
              <a:avLst/>
            </a:prstGeom>
          </p:spPr>
        </p:pic>
        <p:pic>
          <p:nvPicPr>
            <p:cNvPr id="277" name="Graphique 276" descr="Homme avec un remplissage uni">
              <a:extLst>
                <a:ext uri="{FF2B5EF4-FFF2-40B4-BE49-F238E27FC236}">
                  <a16:creationId xmlns:a16="http://schemas.microsoft.com/office/drawing/2014/main" id="{1E6F2A7B-043C-4366-9D0C-A55D6D4604F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15702" y="3245898"/>
              <a:ext cx="360000" cy="360000"/>
            </a:xfrm>
            <a:prstGeom prst="rect">
              <a:avLst/>
            </a:prstGeom>
          </p:spPr>
        </p:pic>
        <p:pic>
          <p:nvPicPr>
            <p:cNvPr id="278" name="Graphique 277" descr="Homme avec un remplissage uni">
              <a:extLst>
                <a:ext uri="{FF2B5EF4-FFF2-40B4-BE49-F238E27FC236}">
                  <a16:creationId xmlns:a16="http://schemas.microsoft.com/office/drawing/2014/main" id="{5CA1C0EE-0618-45DE-BFC4-468715B0E9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9480" y="3245899"/>
              <a:ext cx="360000" cy="360000"/>
            </a:xfrm>
            <a:prstGeom prst="rect">
              <a:avLst/>
            </a:prstGeom>
          </p:spPr>
        </p:pic>
        <p:pic>
          <p:nvPicPr>
            <p:cNvPr id="279" name="Graphique 278" descr="Homme avec un remplissage uni">
              <a:extLst>
                <a:ext uri="{FF2B5EF4-FFF2-40B4-BE49-F238E27FC236}">
                  <a16:creationId xmlns:a16="http://schemas.microsoft.com/office/drawing/2014/main" id="{2B8F76CA-DB23-476F-9503-ABA5BA1154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83258" y="3245899"/>
              <a:ext cx="360000" cy="360000"/>
            </a:xfrm>
            <a:prstGeom prst="rect">
              <a:avLst/>
            </a:prstGeom>
          </p:spPr>
        </p:pic>
        <p:pic>
          <p:nvPicPr>
            <p:cNvPr id="280" name="Graphique 279" descr="Homme avec un remplissage uni">
              <a:extLst>
                <a:ext uri="{FF2B5EF4-FFF2-40B4-BE49-F238E27FC236}">
                  <a16:creationId xmlns:a16="http://schemas.microsoft.com/office/drawing/2014/main" id="{601EFAAF-9D1B-4F76-AA47-D50169696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2125" y="3250504"/>
              <a:ext cx="360000" cy="360000"/>
            </a:xfrm>
            <a:prstGeom prst="rect">
              <a:avLst/>
            </a:prstGeom>
          </p:spPr>
        </p:pic>
        <p:pic>
          <p:nvPicPr>
            <p:cNvPr id="281" name="Graphique 280" descr="Homme avec un remplissage uni">
              <a:extLst>
                <a:ext uri="{FF2B5EF4-FFF2-40B4-BE49-F238E27FC236}">
                  <a16:creationId xmlns:a16="http://schemas.microsoft.com/office/drawing/2014/main" id="{04D9A8CB-AC25-46E7-866D-1DCF0997A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903" y="3250505"/>
              <a:ext cx="360000" cy="360000"/>
            </a:xfrm>
            <a:prstGeom prst="rect">
              <a:avLst/>
            </a:prstGeom>
          </p:spPr>
        </p:pic>
        <p:pic>
          <p:nvPicPr>
            <p:cNvPr id="282" name="Graphique 281" descr="Homme avec un remplissage uni">
              <a:extLst>
                <a:ext uri="{FF2B5EF4-FFF2-40B4-BE49-F238E27FC236}">
                  <a16:creationId xmlns:a16="http://schemas.microsoft.com/office/drawing/2014/main" id="{1B5EF697-B34C-405E-A2DE-6AF904A533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9681" y="3250505"/>
              <a:ext cx="360000" cy="360000"/>
            </a:xfrm>
            <a:prstGeom prst="rect">
              <a:avLst/>
            </a:prstGeom>
          </p:spPr>
        </p:pic>
        <p:pic>
          <p:nvPicPr>
            <p:cNvPr id="283" name="Graphique 282" descr="Homme avec un remplissage uni">
              <a:extLst>
                <a:ext uri="{FF2B5EF4-FFF2-40B4-BE49-F238E27FC236}">
                  <a16:creationId xmlns:a16="http://schemas.microsoft.com/office/drawing/2014/main" id="{B13893AE-BF46-4D69-B2C5-D2CB3F3DF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5581" y="3619743"/>
              <a:ext cx="360000" cy="360000"/>
            </a:xfrm>
            <a:prstGeom prst="rect">
              <a:avLst/>
            </a:prstGeom>
          </p:spPr>
        </p:pic>
        <p:pic>
          <p:nvPicPr>
            <p:cNvPr id="284" name="Graphique 283" descr="Homme avec un remplissage uni">
              <a:extLst>
                <a:ext uri="{FF2B5EF4-FFF2-40B4-BE49-F238E27FC236}">
                  <a16:creationId xmlns:a16="http://schemas.microsoft.com/office/drawing/2014/main" id="{7273417A-5C03-459A-8E93-6C13F1689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9359" y="3619744"/>
              <a:ext cx="360000" cy="360000"/>
            </a:xfrm>
            <a:prstGeom prst="rect">
              <a:avLst/>
            </a:prstGeom>
          </p:spPr>
        </p:pic>
        <p:pic>
          <p:nvPicPr>
            <p:cNvPr id="285" name="Graphique 284" descr="Homme avec un remplissage uni">
              <a:extLst>
                <a:ext uri="{FF2B5EF4-FFF2-40B4-BE49-F238E27FC236}">
                  <a16:creationId xmlns:a16="http://schemas.microsoft.com/office/drawing/2014/main" id="{E4E54D05-AC5E-4751-8C84-A5A07EC749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2004" y="3624349"/>
              <a:ext cx="360000" cy="360000"/>
            </a:xfrm>
            <a:prstGeom prst="rect">
              <a:avLst/>
            </a:prstGeom>
          </p:spPr>
        </p:pic>
        <p:pic>
          <p:nvPicPr>
            <p:cNvPr id="286" name="Graphique 285" descr="Homme avec un remplissage uni">
              <a:extLst>
                <a:ext uri="{FF2B5EF4-FFF2-40B4-BE49-F238E27FC236}">
                  <a16:creationId xmlns:a16="http://schemas.microsoft.com/office/drawing/2014/main" id="{3709184D-3943-43B5-B557-832A8992A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782" y="3624350"/>
              <a:ext cx="360000" cy="360000"/>
            </a:xfrm>
            <a:prstGeom prst="rect">
              <a:avLst/>
            </a:prstGeom>
          </p:spPr>
        </p:pic>
        <p:pic>
          <p:nvPicPr>
            <p:cNvPr id="287" name="Graphique 286" descr="Homme avec un remplissage uni">
              <a:extLst>
                <a:ext uri="{FF2B5EF4-FFF2-40B4-BE49-F238E27FC236}">
                  <a16:creationId xmlns:a16="http://schemas.microsoft.com/office/drawing/2014/main" id="{F5C7ED6F-C021-4757-8870-73206FEB5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9560" y="3624350"/>
              <a:ext cx="360000" cy="360000"/>
            </a:xfrm>
            <a:prstGeom prst="rect">
              <a:avLst/>
            </a:prstGeom>
          </p:spPr>
        </p:pic>
        <p:pic>
          <p:nvPicPr>
            <p:cNvPr id="288" name="Graphique 287" descr="Homme avec un remplissage uni">
              <a:extLst>
                <a:ext uri="{FF2B5EF4-FFF2-40B4-BE49-F238E27FC236}">
                  <a16:creationId xmlns:a16="http://schemas.microsoft.com/office/drawing/2014/main" id="{8DAFDA0F-4E02-4CE4-9E98-0DD6DB35F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33942" y="3622045"/>
              <a:ext cx="360000" cy="360000"/>
            </a:xfrm>
            <a:prstGeom prst="rect">
              <a:avLst/>
            </a:prstGeom>
          </p:spPr>
        </p:pic>
        <p:pic>
          <p:nvPicPr>
            <p:cNvPr id="289" name="Graphique 288" descr="Homme avec un remplissage uni">
              <a:extLst>
                <a:ext uri="{FF2B5EF4-FFF2-40B4-BE49-F238E27FC236}">
                  <a16:creationId xmlns:a16="http://schemas.microsoft.com/office/drawing/2014/main" id="{43B705D8-DFC9-4D1D-A58F-2D478EFD48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7720" y="3622046"/>
              <a:ext cx="360000" cy="360000"/>
            </a:xfrm>
            <a:prstGeom prst="rect">
              <a:avLst/>
            </a:prstGeom>
          </p:spPr>
        </p:pic>
        <p:pic>
          <p:nvPicPr>
            <p:cNvPr id="290" name="Graphique 289" descr="Homme avec un remplissage uni">
              <a:extLst>
                <a:ext uri="{FF2B5EF4-FFF2-40B4-BE49-F238E27FC236}">
                  <a16:creationId xmlns:a16="http://schemas.microsoft.com/office/drawing/2014/main" id="{8047288D-AC6D-40B7-8637-F969B34D80C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1498" y="3622046"/>
              <a:ext cx="360000" cy="360000"/>
            </a:xfrm>
            <a:prstGeom prst="rect">
              <a:avLst/>
            </a:prstGeom>
          </p:spPr>
        </p:pic>
        <p:pic>
          <p:nvPicPr>
            <p:cNvPr id="291" name="Graphique 290" descr="Homme avec un remplissage uni">
              <a:extLst>
                <a:ext uri="{FF2B5EF4-FFF2-40B4-BE49-F238E27FC236}">
                  <a16:creationId xmlns:a16="http://schemas.microsoft.com/office/drawing/2014/main" id="{9F5011C4-4E26-498F-A4A3-81A336F441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365" y="3626651"/>
              <a:ext cx="360000" cy="360000"/>
            </a:xfrm>
            <a:prstGeom prst="rect">
              <a:avLst/>
            </a:prstGeom>
          </p:spPr>
        </p:pic>
        <p:pic>
          <p:nvPicPr>
            <p:cNvPr id="292" name="Graphique 291" descr="Homme avec un remplissage uni">
              <a:extLst>
                <a:ext uri="{FF2B5EF4-FFF2-40B4-BE49-F238E27FC236}">
                  <a16:creationId xmlns:a16="http://schemas.microsoft.com/office/drawing/2014/main" id="{E04BC78A-7498-46D3-A65C-559A1B41CD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143" y="3626652"/>
              <a:ext cx="360000" cy="360000"/>
            </a:xfrm>
            <a:prstGeom prst="rect">
              <a:avLst/>
            </a:prstGeom>
          </p:spPr>
        </p:pic>
        <p:pic>
          <p:nvPicPr>
            <p:cNvPr id="293" name="Graphique 292" descr="Homme avec un remplissage uni">
              <a:extLst>
                <a:ext uri="{FF2B5EF4-FFF2-40B4-BE49-F238E27FC236}">
                  <a16:creationId xmlns:a16="http://schemas.microsoft.com/office/drawing/2014/main" id="{2A206FE6-3F94-4C85-A616-32DA35D400C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7921" y="3626652"/>
              <a:ext cx="360000" cy="360000"/>
            </a:xfrm>
            <a:prstGeom prst="rect">
              <a:avLst/>
            </a:prstGeom>
          </p:spPr>
        </p:pic>
        <p:pic>
          <p:nvPicPr>
            <p:cNvPr id="294" name="Graphique 293" descr="Homme avec un remplissage uni">
              <a:extLst>
                <a:ext uri="{FF2B5EF4-FFF2-40B4-BE49-F238E27FC236}">
                  <a16:creationId xmlns:a16="http://schemas.microsoft.com/office/drawing/2014/main" id="{A800BC5C-B5BD-4BED-9075-75846C0D153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38025" y="3986650"/>
              <a:ext cx="360000" cy="360000"/>
            </a:xfrm>
            <a:prstGeom prst="rect">
              <a:avLst/>
            </a:prstGeom>
          </p:spPr>
        </p:pic>
        <p:pic>
          <p:nvPicPr>
            <p:cNvPr id="295" name="Graphique 294" descr="Homme avec un remplissage uni">
              <a:extLst>
                <a:ext uri="{FF2B5EF4-FFF2-40B4-BE49-F238E27FC236}">
                  <a16:creationId xmlns:a16="http://schemas.microsoft.com/office/drawing/2014/main" id="{3E1CD8A8-2954-4B0C-A632-2D2C3155B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1803" y="3986651"/>
              <a:ext cx="360000" cy="360000"/>
            </a:xfrm>
            <a:prstGeom prst="rect">
              <a:avLst/>
            </a:prstGeom>
          </p:spPr>
        </p:pic>
        <p:pic>
          <p:nvPicPr>
            <p:cNvPr id="296" name="Graphique 295" descr="Homme avec un remplissage uni">
              <a:extLst>
                <a:ext uri="{FF2B5EF4-FFF2-40B4-BE49-F238E27FC236}">
                  <a16:creationId xmlns:a16="http://schemas.microsoft.com/office/drawing/2014/main" id="{FA50352B-B8C8-4DFE-B039-89420F5AA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84448" y="3991256"/>
              <a:ext cx="360000" cy="360000"/>
            </a:xfrm>
            <a:prstGeom prst="rect">
              <a:avLst/>
            </a:prstGeom>
          </p:spPr>
        </p:pic>
        <p:pic>
          <p:nvPicPr>
            <p:cNvPr id="297" name="Graphique 296" descr="Homme avec un remplissage uni">
              <a:extLst>
                <a:ext uri="{FF2B5EF4-FFF2-40B4-BE49-F238E27FC236}">
                  <a16:creationId xmlns:a16="http://schemas.microsoft.com/office/drawing/2014/main" id="{3E4DF2AD-7AF8-410C-9C21-FEE6191B8D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68226" y="3991257"/>
              <a:ext cx="360000" cy="360000"/>
            </a:xfrm>
            <a:prstGeom prst="rect">
              <a:avLst/>
            </a:prstGeom>
          </p:spPr>
        </p:pic>
        <p:pic>
          <p:nvPicPr>
            <p:cNvPr id="298" name="Graphique 297" descr="Homme avec un remplissage uni">
              <a:extLst>
                <a:ext uri="{FF2B5EF4-FFF2-40B4-BE49-F238E27FC236}">
                  <a16:creationId xmlns:a16="http://schemas.microsoft.com/office/drawing/2014/main" id="{9F955A08-79FB-4ED3-8D43-11DBB6AE54F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2004" y="3991257"/>
              <a:ext cx="360000" cy="360000"/>
            </a:xfrm>
            <a:prstGeom prst="rect">
              <a:avLst/>
            </a:prstGeom>
          </p:spPr>
        </p:pic>
        <p:pic>
          <p:nvPicPr>
            <p:cNvPr id="299" name="Graphique 298" descr="Homme avec un remplissage uni">
              <a:extLst>
                <a:ext uri="{FF2B5EF4-FFF2-40B4-BE49-F238E27FC236}">
                  <a16:creationId xmlns:a16="http://schemas.microsoft.com/office/drawing/2014/main" id="{FD98E740-63A8-4A6F-BC84-DDAEE64597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26386" y="3988952"/>
              <a:ext cx="360000" cy="360000"/>
            </a:xfrm>
            <a:prstGeom prst="rect">
              <a:avLst/>
            </a:prstGeom>
          </p:spPr>
        </p:pic>
        <p:pic>
          <p:nvPicPr>
            <p:cNvPr id="300" name="Graphique 299" descr="Homme avec un remplissage uni">
              <a:extLst>
                <a:ext uri="{FF2B5EF4-FFF2-40B4-BE49-F238E27FC236}">
                  <a16:creationId xmlns:a16="http://schemas.microsoft.com/office/drawing/2014/main" id="{C04FF779-ACEB-490F-9AB3-A3B949E723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0164" y="3988953"/>
              <a:ext cx="360000" cy="360000"/>
            </a:xfrm>
            <a:prstGeom prst="rect">
              <a:avLst/>
            </a:prstGeom>
          </p:spPr>
        </p:pic>
        <p:pic>
          <p:nvPicPr>
            <p:cNvPr id="301" name="Graphique 300" descr="Homme avec un remplissage uni">
              <a:extLst>
                <a:ext uri="{FF2B5EF4-FFF2-40B4-BE49-F238E27FC236}">
                  <a16:creationId xmlns:a16="http://schemas.microsoft.com/office/drawing/2014/main" id="{137602B9-3628-4F05-8E2B-563F05AE096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93942" y="3988953"/>
              <a:ext cx="360000" cy="360000"/>
            </a:xfrm>
            <a:prstGeom prst="rect">
              <a:avLst/>
            </a:prstGeom>
          </p:spPr>
        </p:pic>
        <p:pic>
          <p:nvPicPr>
            <p:cNvPr id="302" name="Graphique 301" descr="Homme avec un remplissage uni">
              <a:extLst>
                <a:ext uri="{FF2B5EF4-FFF2-40B4-BE49-F238E27FC236}">
                  <a16:creationId xmlns:a16="http://schemas.microsoft.com/office/drawing/2014/main" id="{A6F98918-F964-4E57-9357-CAAA16312C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2809" y="3993558"/>
              <a:ext cx="360000" cy="360000"/>
            </a:xfrm>
            <a:prstGeom prst="rect">
              <a:avLst/>
            </a:prstGeom>
          </p:spPr>
        </p:pic>
        <p:pic>
          <p:nvPicPr>
            <p:cNvPr id="303" name="Graphique 302" descr="Homme avec un remplissage uni">
              <a:extLst>
                <a:ext uri="{FF2B5EF4-FFF2-40B4-BE49-F238E27FC236}">
                  <a16:creationId xmlns:a16="http://schemas.microsoft.com/office/drawing/2014/main" id="{4903FF26-99AB-46DF-8E56-8678FF595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6587" y="3993559"/>
              <a:ext cx="360000" cy="360000"/>
            </a:xfrm>
            <a:prstGeom prst="rect">
              <a:avLst/>
            </a:prstGeom>
          </p:spPr>
        </p:pic>
        <p:pic>
          <p:nvPicPr>
            <p:cNvPr id="304" name="Graphique 303" descr="Homme avec un remplissage uni">
              <a:extLst>
                <a:ext uri="{FF2B5EF4-FFF2-40B4-BE49-F238E27FC236}">
                  <a16:creationId xmlns:a16="http://schemas.microsoft.com/office/drawing/2014/main" id="{FDC1F595-F603-4B42-830B-8A8D75CD4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0365" y="3993559"/>
              <a:ext cx="360000" cy="360000"/>
            </a:xfrm>
            <a:prstGeom prst="rect">
              <a:avLst/>
            </a:prstGeom>
          </p:spPr>
        </p:pic>
        <p:pic>
          <p:nvPicPr>
            <p:cNvPr id="305" name="Graphique 304" descr="Homme avec un remplissage uni">
              <a:extLst>
                <a:ext uri="{FF2B5EF4-FFF2-40B4-BE49-F238E27FC236}">
                  <a16:creationId xmlns:a16="http://schemas.microsoft.com/office/drawing/2014/main" id="{7DA7EAF8-BE59-469F-831F-17B78C08B4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53137" y="4333571"/>
              <a:ext cx="360000" cy="360000"/>
            </a:xfrm>
            <a:prstGeom prst="rect">
              <a:avLst/>
            </a:prstGeom>
          </p:spPr>
        </p:pic>
        <p:pic>
          <p:nvPicPr>
            <p:cNvPr id="306" name="Graphique 305" descr="Homme avec un remplissage uni">
              <a:extLst>
                <a:ext uri="{FF2B5EF4-FFF2-40B4-BE49-F238E27FC236}">
                  <a16:creationId xmlns:a16="http://schemas.microsoft.com/office/drawing/2014/main" id="{B79BFFFA-DC9D-4946-ADEE-DC2E682431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36915" y="4333572"/>
              <a:ext cx="360000" cy="360000"/>
            </a:xfrm>
            <a:prstGeom prst="rect">
              <a:avLst/>
            </a:prstGeom>
          </p:spPr>
        </p:pic>
        <p:pic>
          <p:nvPicPr>
            <p:cNvPr id="307" name="Graphique 306" descr="Homme avec un remplissage uni">
              <a:extLst>
                <a:ext uri="{FF2B5EF4-FFF2-40B4-BE49-F238E27FC236}">
                  <a16:creationId xmlns:a16="http://schemas.microsoft.com/office/drawing/2014/main" id="{C1516290-E41F-44CF-88FF-0838475024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9560" y="4338177"/>
              <a:ext cx="360000" cy="360000"/>
            </a:xfrm>
            <a:prstGeom prst="rect">
              <a:avLst/>
            </a:prstGeom>
          </p:spPr>
        </p:pic>
        <p:pic>
          <p:nvPicPr>
            <p:cNvPr id="308" name="Graphique 307" descr="Homme avec un remplissage uni">
              <a:extLst>
                <a:ext uri="{FF2B5EF4-FFF2-40B4-BE49-F238E27FC236}">
                  <a16:creationId xmlns:a16="http://schemas.microsoft.com/office/drawing/2014/main" id="{915877C4-08CB-4740-AAB2-09542CD020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83338" y="4338178"/>
              <a:ext cx="360000" cy="360000"/>
            </a:xfrm>
            <a:prstGeom prst="rect">
              <a:avLst/>
            </a:prstGeom>
          </p:spPr>
        </p:pic>
        <p:pic>
          <p:nvPicPr>
            <p:cNvPr id="309" name="Graphique 308" descr="Homme avec un remplissage uni">
              <a:extLst>
                <a:ext uri="{FF2B5EF4-FFF2-40B4-BE49-F238E27FC236}">
                  <a16:creationId xmlns:a16="http://schemas.microsoft.com/office/drawing/2014/main" id="{19425523-1506-4C9E-9B71-3287718834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67116" y="4338178"/>
              <a:ext cx="360000" cy="360000"/>
            </a:xfrm>
            <a:prstGeom prst="rect">
              <a:avLst/>
            </a:prstGeom>
          </p:spPr>
        </p:pic>
        <p:pic>
          <p:nvPicPr>
            <p:cNvPr id="310" name="Graphique 309" descr="Homme avec un remplissage uni">
              <a:extLst>
                <a:ext uri="{FF2B5EF4-FFF2-40B4-BE49-F238E27FC236}">
                  <a16:creationId xmlns:a16="http://schemas.microsoft.com/office/drawing/2014/main" id="{40C72221-8FD4-498A-8E56-0AD367D149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1498" y="4335873"/>
              <a:ext cx="360000" cy="360000"/>
            </a:xfrm>
            <a:prstGeom prst="rect">
              <a:avLst/>
            </a:prstGeom>
          </p:spPr>
        </p:pic>
        <p:pic>
          <p:nvPicPr>
            <p:cNvPr id="311" name="Graphique 310" descr="Homme avec un remplissage uni">
              <a:extLst>
                <a:ext uri="{FF2B5EF4-FFF2-40B4-BE49-F238E27FC236}">
                  <a16:creationId xmlns:a16="http://schemas.microsoft.com/office/drawing/2014/main" id="{6C000B9C-59DB-4582-99CB-E55D3651C4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5276" y="4335874"/>
              <a:ext cx="360000" cy="360000"/>
            </a:xfrm>
            <a:prstGeom prst="rect">
              <a:avLst/>
            </a:prstGeom>
          </p:spPr>
        </p:pic>
        <p:pic>
          <p:nvPicPr>
            <p:cNvPr id="312" name="Graphique 311" descr="Homme avec un remplissage uni">
              <a:extLst>
                <a:ext uri="{FF2B5EF4-FFF2-40B4-BE49-F238E27FC236}">
                  <a16:creationId xmlns:a16="http://schemas.microsoft.com/office/drawing/2014/main" id="{B030D5CC-61A0-4BB2-8995-46B95C30CA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9054" y="4335874"/>
              <a:ext cx="360000" cy="360000"/>
            </a:xfrm>
            <a:prstGeom prst="rect">
              <a:avLst/>
            </a:prstGeom>
          </p:spPr>
        </p:pic>
        <p:pic>
          <p:nvPicPr>
            <p:cNvPr id="313" name="Graphique 312" descr="Homme avec un remplissage uni">
              <a:extLst>
                <a:ext uri="{FF2B5EF4-FFF2-40B4-BE49-F238E27FC236}">
                  <a16:creationId xmlns:a16="http://schemas.microsoft.com/office/drawing/2014/main" id="{CE5B220A-492D-46BF-AFC3-3C632E573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921" y="4340479"/>
              <a:ext cx="360000" cy="360000"/>
            </a:xfrm>
            <a:prstGeom prst="rect">
              <a:avLst/>
            </a:prstGeom>
          </p:spPr>
        </p:pic>
        <p:pic>
          <p:nvPicPr>
            <p:cNvPr id="314" name="Graphique 313" descr="Homme avec un remplissage uni">
              <a:extLst>
                <a:ext uri="{FF2B5EF4-FFF2-40B4-BE49-F238E27FC236}">
                  <a16:creationId xmlns:a16="http://schemas.microsoft.com/office/drawing/2014/main" id="{7923CAB2-EC95-49F4-BF45-8E8BAF3D2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1699" y="4340480"/>
              <a:ext cx="360000" cy="360000"/>
            </a:xfrm>
            <a:prstGeom prst="rect">
              <a:avLst/>
            </a:prstGeom>
          </p:spPr>
        </p:pic>
        <p:pic>
          <p:nvPicPr>
            <p:cNvPr id="315" name="Graphique 314" descr="Homme avec un remplissage uni">
              <a:extLst>
                <a:ext uri="{FF2B5EF4-FFF2-40B4-BE49-F238E27FC236}">
                  <a16:creationId xmlns:a16="http://schemas.microsoft.com/office/drawing/2014/main" id="{2B9723C2-E944-4BE5-AB19-2F869591C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477" y="4340480"/>
              <a:ext cx="360000" cy="360000"/>
            </a:xfrm>
            <a:prstGeom prst="rect">
              <a:avLst/>
            </a:prstGeom>
          </p:spPr>
        </p:pic>
        <p:pic>
          <p:nvPicPr>
            <p:cNvPr id="316" name="Graphique 315" descr="Homme avec un remplissage uni">
              <a:extLst>
                <a:ext uri="{FF2B5EF4-FFF2-40B4-BE49-F238E27FC236}">
                  <a16:creationId xmlns:a16="http://schemas.microsoft.com/office/drawing/2014/main" id="{BDE60AC9-85AA-4866-A7EB-79AC628A08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5581" y="4700478"/>
              <a:ext cx="360000" cy="360000"/>
            </a:xfrm>
            <a:prstGeom prst="rect">
              <a:avLst/>
            </a:prstGeom>
          </p:spPr>
        </p:pic>
        <p:pic>
          <p:nvPicPr>
            <p:cNvPr id="317" name="Graphique 316" descr="Homme avec un remplissage uni">
              <a:extLst>
                <a:ext uri="{FF2B5EF4-FFF2-40B4-BE49-F238E27FC236}">
                  <a16:creationId xmlns:a16="http://schemas.microsoft.com/office/drawing/2014/main" id="{D6412207-4203-4C5A-991A-09377D4387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9359" y="4700479"/>
              <a:ext cx="360000" cy="360000"/>
            </a:xfrm>
            <a:prstGeom prst="rect">
              <a:avLst/>
            </a:prstGeom>
          </p:spPr>
        </p:pic>
        <p:pic>
          <p:nvPicPr>
            <p:cNvPr id="318" name="Graphique 317" descr="Homme avec un remplissage uni">
              <a:extLst>
                <a:ext uri="{FF2B5EF4-FFF2-40B4-BE49-F238E27FC236}">
                  <a16:creationId xmlns:a16="http://schemas.microsoft.com/office/drawing/2014/main" id="{F1339463-FF02-43B0-9605-D715E0D8E1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2004" y="4705084"/>
              <a:ext cx="360000" cy="360000"/>
            </a:xfrm>
            <a:prstGeom prst="rect">
              <a:avLst/>
            </a:prstGeom>
          </p:spPr>
        </p:pic>
        <p:pic>
          <p:nvPicPr>
            <p:cNvPr id="319" name="Graphique 318" descr="Homme avec un remplissage uni">
              <a:extLst>
                <a:ext uri="{FF2B5EF4-FFF2-40B4-BE49-F238E27FC236}">
                  <a16:creationId xmlns:a16="http://schemas.microsoft.com/office/drawing/2014/main" id="{E613CE12-C369-4483-AF29-4CB776D255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782" y="4705085"/>
              <a:ext cx="360000" cy="360000"/>
            </a:xfrm>
            <a:prstGeom prst="rect">
              <a:avLst/>
            </a:prstGeom>
          </p:spPr>
        </p:pic>
        <p:pic>
          <p:nvPicPr>
            <p:cNvPr id="320" name="Graphique 319" descr="Homme avec un remplissage uni">
              <a:extLst>
                <a:ext uri="{FF2B5EF4-FFF2-40B4-BE49-F238E27FC236}">
                  <a16:creationId xmlns:a16="http://schemas.microsoft.com/office/drawing/2014/main" id="{B4C8C427-6B0B-4345-BC31-6861D5AD6F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9560" y="4705085"/>
              <a:ext cx="360000" cy="360000"/>
            </a:xfrm>
            <a:prstGeom prst="rect">
              <a:avLst/>
            </a:prstGeom>
          </p:spPr>
        </p:pic>
        <p:pic>
          <p:nvPicPr>
            <p:cNvPr id="321" name="Graphique 320" descr="Homme avec un remplissage uni">
              <a:extLst>
                <a:ext uri="{FF2B5EF4-FFF2-40B4-BE49-F238E27FC236}">
                  <a16:creationId xmlns:a16="http://schemas.microsoft.com/office/drawing/2014/main" id="{AA493FCF-1024-4F34-8FDF-8094D9E3DC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33942" y="4702780"/>
              <a:ext cx="360000" cy="360000"/>
            </a:xfrm>
            <a:prstGeom prst="rect">
              <a:avLst/>
            </a:prstGeom>
          </p:spPr>
        </p:pic>
        <p:pic>
          <p:nvPicPr>
            <p:cNvPr id="322" name="Graphique 321" descr="Homme avec un remplissage uni">
              <a:extLst>
                <a:ext uri="{FF2B5EF4-FFF2-40B4-BE49-F238E27FC236}">
                  <a16:creationId xmlns:a16="http://schemas.microsoft.com/office/drawing/2014/main" id="{232641F9-F9E5-41C4-8915-22553D237C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7720" y="4702781"/>
              <a:ext cx="360000" cy="360000"/>
            </a:xfrm>
            <a:prstGeom prst="rect">
              <a:avLst/>
            </a:prstGeom>
          </p:spPr>
        </p:pic>
        <p:pic>
          <p:nvPicPr>
            <p:cNvPr id="323" name="Graphique 322" descr="Homme avec un remplissage uni">
              <a:extLst>
                <a:ext uri="{FF2B5EF4-FFF2-40B4-BE49-F238E27FC236}">
                  <a16:creationId xmlns:a16="http://schemas.microsoft.com/office/drawing/2014/main" id="{D0E40E44-C4B5-4B5A-95F9-991C4D48AA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1498" y="4702781"/>
              <a:ext cx="360000" cy="360000"/>
            </a:xfrm>
            <a:prstGeom prst="rect">
              <a:avLst/>
            </a:prstGeom>
          </p:spPr>
        </p:pic>
        <p:pic>
          <p:nvPicPr>
            <p:cNvPr id="324" name="Graphique 323" descr="Homme avec un remplissage uni">
              <a:extLst>
                <a:ext uri="{FF2B5EF4-FFF2-40B4-BE49-F238E27FC236}">
                  <a16:creationId xmlns:a16="http://schemas.microsoft.com/office/drawing/2014/main" id="{3497160B-F461-4518-A186-F93AE79EA4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365" y="4707386"/>
              <a:ext cx="360000" cy="360000"/>
            </a:xfrm>
            <a:prstGeom prst="rect">
              <a:avLst/>
            </a:prstGeom>
          </p:spPr>
        </p:pic>
        <p:pic>
          <p:nvPicPr>
            <p:cNvPr id="325" name="Graphique 324" descr="Homme avec un remplissage uni">
              <a:extLst>
                <a:ext uri="{FF2B5EF4-FFF2-40B4-BE49-F238E27FC236}">
                  <a16:creationId xmlns:a16="http://schemas.microsoft.com/office/drawing/2014/main" id="{EDC188B0-7832-4554-8AC9-7377579B74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143" y="4707387"/>
              <a:ext cx="360000" cy="360000"/>
            </a:xfrm>
            <a:prstGeom prst="rect">
              <a:avLst/>
            </a:prstGeom>
          </p:spPr>
        </p:pic>
        <p:pic>
          <p:nvPicPr>
            <p:cNvPr id="326" name="Graphique 325" descr="Homme avec un remplissage uni">
              <a:extLst>
                <a:ext uri="{FF2B5EF4-FFF2-40B4-BE49-F238E27FC236}">
                  <a16:creationId xmlns:a16="http://schemas.microsoft.com/office/drawing/2014/main" id="{F3E11489-FDA7-40F7-9932-7773B72831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7921" y="4707387"/>
              <a:ext cx="360000" cy="360000"/>
            </a:xfrm>
            <a:prstGeom prst="rect">
              <a:avLst/>
            </a:prstGeom>
          </p:spPr>
        </p:pic>
        <p:pic>
          <p:nvPicPr>
            <p:cNvPr id="327" name="Graphique 326" descr="Homme avec un remplissage uni">
              <a:extLst>
                <a:ext uri="{FF2B5EF4-FFF2-40B4-BE49-F238E27FC236}">
                  <a16:creationId xmlns:a16="http://schemas.microsoft.com/office/drawing/2014/main" id="{30F9643B-966B-4394-BF34-BC4F0AD432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5581" y="5074293"/>
              <a:ext cx="360000" cy="360000"/>
            </a:xfrm>
            <a:prstGeom prst="rect">
              <a:avLst/>
            </a:prstGeom>
          </p:spPr>
        </p:pic>
        <p:pic>
          <p:nvPicPr>
            <p:cNvPr id="328" name="Graphique 327" descr="Homme avec un remplissage uni">
              <a:extLst>
                <a:ext uri="{FF2B5EF4-FFF2-40B4-BE49-F238E27FC236}">
                  <a16:creationId xmlns:a16="http://schemas.microsoft.com/office/drawing/2014/main" id="{314C0224-9B9B-449C-882D-F93454F83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9359" y="5074294"/>
              <a:ext cx="360000" cy="360000"/>
            </a:xfrm>
            <a:prstGeom prst="rect">
              <a:avLst/>
            </a:prstGeom>
          </p:spPr>
        </p:pic>
        <p:pic>
          <p:nvPicPr>
            <p:cNvPr id="329" name="Graphique 328" descr="Homme avec un remplissage uni">
              <a:extLst>
                <a:ext uri="{FF2B5EF4-FFF2-40B4-BE49-F238E27FC236}">
                  <a16:creationId xmlns:a16="http://schemas.microsoft.com/office/drawing/2014/main" id="{93DE9345-9BD8-4747-97D8-1483FCC81BD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2004" y="5078899"/>
              <a:ext cx="360000" cy="360000"/>
            </a:xfrm>
            <a:prstGeom prst="rect">
              <a:avLst/>
            </a:prstGeom>
          </p:spPr>
        </p:pic>
        <p:pic>
          <p:nvPicPr>
            <p:cNvPr id="330" name="Graphique 329" descr="Homme avec un remplissage uni">
              <a:extLst>
                <a:ext uri="{FF2B5EF4-FFF2-40B4-BE49-F238E27FC236}">
                  <a16:creationId xmlns:a16="http://schemas.microsoft.com/office/drawing/2014/main" id="{9394C105-5D8B-402D-AE9C-4496CA3038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782" y="5078900"/>
              <a:ext cx="360000" cy="360000"/>
            </a:xfrm>
            <a:prstGeom prst="rect">
              <a:avLst/>
            </a:prstGeom>
          </p:spPr>
        </p:pic>
        <p:pic>
          <p:nvPicPr>
            <p:cNvPr id="331" name="Graphique 330" descr="Homme avec un remplissage uni">
              <a:extLst>
                <a:ext uri="{FF2B5EF4-FFF2-40B4-BE49-F238E27FC236}">
                  <a16:creationId xmlns:a16="http://schemas.microsoft.com/office/drawing/2014/main" id="{936DD260-4F33-438D-907F-12F7FB624D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9560" y="5078900"/>
              <a:ext cx="360000" cy="360000"/>
            </a:xfrm>
            <a:prstGeom prst="rect">
              <a:avLst/>
            </a:prstGeom>
          </p:spPr>
        </p:pic>
        <p:pic>
          <p:nvPicPr>
            <p:cNvPr id="332" name="Graphique 331" descr="Homme avec un remplissage uni">
              <a:extLst>
                <a:ext uri="{FF2B5EF4-FFF2-40B4-BE49-F238E27FC236}">
                  <a16:creationId xmlns:a16="http://schemas.microsoft.com/office/drawing/2014/main" id="{F2DCFD8B-9F6A-42EF-9711-8E67B36FF5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33942" y="5076595"/>
              <a:ext cx="360000" cy="360000"/>
            </a:xfrm>
            <a:prstGeom prst="rect">
              <a:avLst/>
            </a:prstGeom>
          </p:spPr>
        </p:pic>
        <p:pic>
          <p:nvPicPr>
            <p:cNvPr id="333" name="Graphique 332" descr="Homme avec un remplissage uni">
              <a:extLst>
                <a:ext uri="{FF2B5EF4-FFF2-40B4-BE49-F238E27FC236}">
                  <a16:creationId xmlns:a16="http://schemas.microsoft.com/office/drawing/2014/main" id="{1C839F46-3C7A-4956-9EDF-5701AE6CC7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7720" y="5076596"/>
              <a:ext cx="360000" cy="360000"/>
            </a:xfrm>
            <a:prstGeom prst="rect">
              <a:avLst/>
            </a:prstGeom>
          </p:spPr>
        </p:pic>
        <p:pic>
          <p:nvPicPr>
            <p:cNvPr id="334" name="Graphique 333" descr="Homme avec un remplissage uni">
              <a:extLst>
                <a:ext uri="{FF2B5EF4-FFF2-40B4-BE49-F238E27FC236}">
                  <a16:creationId xmlns:a16="http://schemas.microsoft.com/office/drawing/2014/main" id="{29549FB3-64A5-4139-8B03-6DC76EEFD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1498" y="5076596"/>
              <a:ext cx="360000" cy="360000"/>
            </a:xfrm>
            <a:prstGeom prst="rect">
              <a:avLst/>
            </a:prstGeom>
          </p:spPr>
        </p:pic>
        <p:pic>
          <p:nvPicPr>
            <p:cNvPr id="335" name="Graphique 334" descr="Homme avec un remplissage uni">
              <a:extLst>
                <a:ext uri="{FF2B5EF4-FFF2-40B4-BE49-F238E27FC236}">
                  <a16:creationId xmlns:a16="http://schemas.microsoft.com/office/drawing/2014/main" id="{3476A27E-6882-4415-B3B3-88E1F89B8F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365" y="5081201"/>
              <a:ext cx="360000" cy="360000"/>
            </a:xfrm>
            <a:prstGeom prst="rect">
              <a:avLst/>
            </a:prstGeom>
          </p:spPr>
        </p:pic>
        <p:pic>
          <p:nvPicPr>
            <p:cNvPr id="336" name="Graphique 335" descr="Homme avec un remplissage uni">
              <a:extLst>
                <a:ext uri="{FF2B5EF4-FFF2-40B4-BE49-F238E27FC236}">
                  <a16:creationId xmlns:a16="http://schemas.microsoft.com/office/drawing/2014/main" id="{7F647D7E-D333-4DE1-B325-1B4975605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143" y="5081202"/>
              <a:ext cx="360000" cy="360000"/>
            </a:xfrm>
            <a:prstGeom prst="rect">
              <a:avLst/>
            </a:prstGeom>
          </p:spPr>
        </p:pic>
        <p:pic>
          <p:nvPicPr>
            <p:cNvPr id="337" name="Graphique 336" descr="Homme avec un remplissage uni">
              <a:extLst>
                <a:ext uri="{FF2B5EF4-FFF2-40B4-BE49-F238E27FC236}">
                  <a16:creationId xmlns:a16="http://schemas.microsoft.com/office/drawing/2014/main" id="{9CA6BBC6-4E4E-40F6-8720-538E1FC28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7921" y="5081202"/>
              <a:ext cx="360000" cy="360000"/>
            </a:xfrm>
            <a:prstGeom prst="rect">
              <a:avLst/>
            </a:prstGeom>
          </p:spPr>
        </p:pic>
        <p:pic>
          <p:nvPicPr>
            <p:cNvPr id="338" name="Graphique 337" descr="Homme avec un remplissage uni">
              <a:extLst>
                <a:ext uri="{FF2B5EF4-FFF2-40B4-BE49-F238E27FC236}">
                  <a16:creationId xmlns:a16="http://schemas.microsoft.com/office/drawing/2014/main" id="{C3A310A2-FB6F-4B0A-98C6-933921A4AC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60693" y="5421214"/>
              <a:ext cx="360000" cy="360000"/>
            </a:xfrm>
            <a:prstGeom prst="rect">
              <a:avLst/>
            </a:prstGeom>
          </p:spPr>
        </p:pic>
        <p:pic>
          <p:nvPicPr>
            <p:cNvPr id="339" name="Graphique 338" descr="Homme avec un remplissage uni">
              <a:extLst>
                <a:ext uri="{FF2B5EF4-FFF2-40B4-BE49-F238E27FC236}">
                  <a16:creationId xmlns:a16="http://schemas.microsoft.com/office/drawing/2014/main" id="{EFA8CB71-CCC4-48AF-9DB9-45467560B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44471" y="5421215"/>
              <a:ext cx="360000" cy="360000"/>
            </a:xfrm>
            <a:prstGeom prst="rect">
              <a:avLst/>
            </a:prstGeom>
          </p:spPr>
        </p:pic>
        <p:pic>
          <p:nvPicPr>
            <p:cNvPr id="340" name="Graphique 339" descr="Homme avec un remplissage uni">
              <a:extLst>
                <a:ext uri="{FF2B5EF4-FFF2-40B4-BE49-F238E27FC236}">
                  <a16:creationId xmlns:a16="http://schemas.microsoft.com/office/drawing/2014/main" id="{C02B5FF6-923D-47EB-9E6E-A19B9C1B6F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116" y="5425820"/>
              <a:ext cx="360000" cy="360000"/>
            </a:xfrm>
            <a:prstGeom prst="rect">
              <a:avLst/>
            </a:prstGeom>
          </p:spPr>
        </p:pic>
        <p:pic>
          <p:nvPicPr>
            <p:cNvPr id="341" name="Graphique 340" descr="Homme avec un remplissage uni">
              <a:extLst>
                <a:ext uri="{FF2B5EF4-FFF2-40B4-BE49-F238E27FC236}">
                  <a16:creationId xmlns:a16="http://schemas.microsoft.com/office/drawing/2014/main" id="{D976D7DE-576C-442B-8433-AF0168C25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90894" y="5425821"/>
              <a:ext cx="360000" cy="360000"/>
            </a:xfrm>
            <a:prstGeom prst="rect">
              <a:avLst/>
            </a:prstGeom>
          </p:spPr>
        </p:pic>
        <p:pic>
          <p:nvPicPr>
            <p:cNvPr id="342" name="Graphique 341" descr="Homme avec un remplissage uni">
              <a:extLst>
                <a:ext uri="{FF2B5EF4-FFF2-40B4-BE49-F238E27FC236}">
                  <a16:creationId xmlns:a16="http://schemas.microsoft.com/office/drawing/2014/main" id="{088124D8-29E6-400A-B410-29DB2DC86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74672" y="5425821"/>
              <a:ext cx="360000" cy="360000"/>
            </a:xfrm>
            <a:prstGeom prst="rect">
              <a:avLst/>
            </a:prstGeom>
          </p:spPr>
        </p:pic>
        <p:pic>
          <p:nvPicPr>
            <p:cNvPr id="343" name="Graphique 342" descr="Homme avec un remplissage uni">
              <a:extLst>
                <a:ext uri="{FF2B5EF4-FFF2-40B4-BE49-F238E27FC236}">
                  <a16:creationId xmlns:a16="http://schemas.microsoft.com/office/drawing/2014/main" id="{F5608983-30F5-4AF6-A2E8-66AF774DE4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054" y="5423516"/>
              <a:ext cx="360000" cy="360000"/>
            </a:xfrm>
            <a:prstGeom prst="rect">
              <a:avLst/>
            </a:prstGeom>
          </p:spPr>
        </p:pic>
        <p:pic>
          <p:nvPicPr>
            <p:cNvPr id="344" name="Graphique 343" descr="Homme avec un remplissage uni">
              <a:extLst>
                <a:ext uri="{FF2B5EF4-FFF2-40B4-BE49-F238E27FC236}">
                  <a16:creationId xmlns:a16="http://schemas.microsoft.com/office/drawing/2014/main" id="{C154F27D-42DE-4012-9B7A-9FB665A89A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32832" y="5423517"/>
              <a:ext cx="360000" cy="360000"/>
            </a:xfrm>
            <a:prstGeom prst="rect">
              <a:avLst/>
            </a:prstGeom>
          </p:spPr>
        </p:pic>
        <p:pic>
          <p:nvPicPr>
            <p:cNvPr id="345" name="Graphique 344" descr="Homme avec un remplissage uni">
              <a:extLst>
                <a:ext uri="{FF2B5EF4-FFF2-40B4-BE49-F238E27FC236}">
                  <a16:creationId xmlns:a16="http://schemas.microsoft.com/office/drawing/2014/main" id="{C0A50CA1-1A49-4782-9454-5789B87792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16610" y="5423517"/>
              <a:ext cx="360000" cy="360000"/>
            </a:xfrm>
            <a:prstGeom prst="rect">
              <a:avLst/>
            </a:prstGeom>
          </p:spPr>
        </p:pic>
        <p:pic>
          <p:nvPicPr>
            <p:cNvPr id="346" name="Graphique 345" descr="Homme avec un remplissage uni">
              <a:extLst>
                <a:ext uri="{FF2B5EF4-FFF2-40B4-BE49-F238E27FC236}">
                  <a16:creationId xmlns:a16="http://schemas.microsoft.com/office/drawing/2014/main" id="{AE542E55-0C7C-4721-8BD2-8928DA4F218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5477" y="5428122"/>
              <a:ext cx="360000" cy="360000"/>
            </a:xfrm>
            <a:prstGeom prst="rect">
              <a:avLst/>
            </a:prstGeom>
          </p:spPr>
        </p:pic>
        <p:pic>
          <p:nvPicPr>
            <p:cNvPr id="347" name="Graphique 346" descr="Homme avec un remplissage uni">
              <a:extLst>
                <a:ext uri="{FF2B5EF4-FFF2-40B4-BE49-F238E27FC236}">
                  <a16:creationId xmlns:a16="http://schemas.microsoft.com/office/drawing/2014/main" id="{84FC4151-92C5-41CE-9BC2-DC7557A961E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9255" y="5428123"/>
              <a:ext cx="360000" cy="360000"/>
            </a:xfrm>
            <a:prstGeom prst="rect">
              <a:avLst/>
            </a:prstGeom>
          </p:spPr>
        </p:pic>
        <p:pic>
          <p:nvPicPr>
            <p:cNvPr id="348" name="Graphique 347" descr="Homme avec un remplissage uni">
              <a:extLst>
                <a:ext uri="{FF2B5EF4-FFF2-40B4-BE49-F238E27FC236}">
                  <a16:creationId xmlns:a16="http://schemas.microsoft.com/office/drawing/2014/main" id="{97C1EC29-43A7-41BF-8D02-8C2A3DA970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3033" y="5428123"/>
              <a:ext cx="360000" cy="360000"/>
            </a:xfrm>
            <a:prstGeom prst="rect">
              <a:avLst/>
            </a:prstGeom>
          </p:spPr>
        </p:pic>
        <p:pic>
          <p:nvPicPr>
            <p:cNvPr id="354" name="Graphique 353" descr="Homme avec un remplissage uni">
              <a:extLst>
                <a:ext uri="{FF2B5EF4-FFF2-40B4-BE49-F238E27FC236}">
                  <a16:creationId xmlns:a16="http://schemas.microsoft.com/office/drawing/2014/main" id="{D44C12A9-D0F2-47B1-BCD8-5FD46C76BC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1498" y="5790423"/>
              <a:ext cx="360000" cy="360000"/>
            </a:xfrm>
            <a:prstGeom prst="rect">
              <a:avLst/>
            </a:prstGeom>
          </p:spPr>
        </p:pic>
        <p:pic>
          <p:nvPicPr>
            <p:cNvPr id="355" name="Graphique 354" descr="Homme avec un remplissage uni">
              <a:extLst>
                <a:ext uri="{FF2B5EF4-FFF2-40B4-BE49-F238E27FC236}">
                  <a16:creationId xmlns:a16="http://schemas.microsoft.com/office/drawing/2014/main" id="{8715CA0F-C964-4CB5-9D5D-50CA8FEDF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5276" y="5790424"/>
              <a:ext cx="360000" cy="360000"/>
            </a:xfrm>
            <a:prstGeom prst="rect">
              <a:avLst/>
            </a:prstGeom>
          </p:spPr>
        </p:pic>
        <p:pic>
          <p:nvPicPr>
            <p:cNvPr id="356" name="Graphique 355" descr="Homme avec un remplissage uni">
              <a:extLst>
                <a:ext uri="{FF2B5EF4-FFF2-40B4-BE49-F238E27FC236}">
                  <a16:creationId xmlns:a16="http://schemas.microsoft.com/office/drawing/2014/main" id="{0A365719-F852-4C8A-B917-3537CB58C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9054" y="5790424"/>
              <a:ext cx="360000" cy="360000"/>
            </a:xfrm>
            <a:prstGeom prst="rect">
              <a:avLst/>
            </a:prstGeom>
          </p:spPr>
        </p:pic>
        <p:pic>
          <p:nvPicPr>
            <p:cNvPr id="357" name="Graphique 356" descr="Homme avec un remplissage uni">
              <a:extLst>
                <a:ext uri="{FF2B5EF4-FFF2-40B4-BE49-F238E27FC236}">
                  <a16:creationId xmlns:a16="http://schemas.microsoft.com/office/drawing/2014/main" id="{1D402487-8BAB-462D-9C49-363A4F1169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921" y="5795029"/>
              <a:ext cx="360000" cy="360000"/>
            </a:xfrm>
            <a:prstGeom prst="rect">
              <a:avLst/>
            </a:prstGeom>
          </p:spPr>
        </p:pic>
        <p:pic>
          <p:nvPicPr>
            <p:cNvPr id="358" name="Graphique 357" descr="Homme avec un remplissage uni">
              <a:extLst>
                <a:ext uri="{FF2B5EF4-FFF2-40B4-BE49-F238E27FC236}">
                  <a16:creationId xmlns:a16="http://schemas.microsoft.com/office/drawing/2014/main" id="{749D3DBA-3BD6-49A8-8557-FCEF9F5C5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1699" y="5795030"/>
              <a:ext cx="360000" cy="360000"/>
            </a:xfrm>
            <a:prstGeom prst="rect">
              <a:avLst/>
            </a:prstGeom>
          </p:spPr>
        </p:pic>
        <p:pic>
          <p:nvPicPr>
            <p:cNvPr id="359" name="Graphique 358" descr="Homme avec un remplissage uni">
              <a:extLst>
                <a:ext uri="{FF2B5EF4-FFF2-40B4-BE49-F238E27FC236}">
                  <a16:creationId xmlns:a16="http://schemas.microsoft.com/office/drawing/2014/main" id="{053308C1-96C7-4E2E-9128-C6EB64F57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477" y="5795030"/>
              <a:ext cx="360000" cy="360000"/>
            </a:xfrm>
            <a:prstGeom prst="rect">
              <a:avLst/>
            </a:prstGeom>
          </p:spPr>
        </p:pic>
        <p:sp>
          <p:nvSpPr>
            <p:cNvPr id="364" name="ZoneTexte 363">
              <a:extLst>
                <a:ext uri="{FF2B5EF4-FFF2-40B4-BE49-F238E27FC236}">
                  <a16:creationId xmlns:a16="http://schemas.microsoft.com/office/drawing/2014/main" id="{A83F93D0-4925-49E0-A2EE-801C299FF58C}"/>
                </a:ext>
              </a:extLst>
            </p:cNvPr>
            <p:cNvSpPr txBox="1"/>
            <p:nvPr/>
          </p:nvSpPr>
          <p:spPr>
            <a:xfrm>
              <a:off x="821723" y="1575214"/>
              <a:ext cx="2033249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dirty="0">
                  <a:solidFill>
                    <a:schemeClr val="bg2"/>
                  </a:solidFill>
                </a:rPr>
                <a:t>1.165.000 </a:t>
              </a:r>
              <a:r>
                <a:rPr lang="fr-BE" dirty="0" err="1">
                  <a:solidFill>
                    <a:schemeClr val="bg2"/>
                  </a:solidFill>
                </a:rPr>
                <a:t>inwoners</a:t>
              </a:r>
              <a:endParaRPr lang="fr-BE" dirty="0">
                <a:solidFill>
                  <a:schemeClr val="bg2"/>
                </a:solidFill>
              </a:endParaRPr>
            </a:p>
            <a:p>
              <a:pPr algn="ctr"/>
              <a:r>
                <a:rPr lang="fr-BE" sz="1200" dirty="0">
                  <a:solidFill>
                    <a:schemeClr val="bg2"/>
                  </a:solidFill>
                </a:rPr>
                <a:t>(01/01/2014)</a:t>
              </a:r>
            </a:p>
          </p:txBody>
        </p:sp>
        <p:pic>
          <p:nvPicPr>
            <p:cNvPr id="349" name="Graphique 348" descr="Homme avec un remplissage uni">
              <a:extLst>
                <a:ext uri="{FF2B5EF4-FFF2-40B4-BE49-F238E27FC236}">
                  <a16:creationId xmlns:a16="http://schemas.microsoft.com/office/drawing/2014/main" id="{8E1BE70A-166A-4520-91BF-577EA84649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8275" b="-24757"/>
            <a:stretch/>
          </p:blipFill>
          <p:spPr>
            <a:xfrm>
              <a:off x="1782844" y="5795029"/>
              <a:ext cx="186209" cy="449123"/>
            </a:xfrm>
            <a:prstGeom prst="rect">
              <a:avLst/>
            </a:prstGeom>
          </p:spPr>
        </p:pic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8F10B667-4342-4C92-9362-9B2CAC734281}"/>
              </a:ext>
            </a:extLst>
          </p:cNvPr>
          <p:cNvSpPr txBox="1"/>
          <p:nvPr/>
        </p:nvSpPr>
        <p:spPr>
          <a:xfrm>
            <a:off x="9423451" y="1575214"/>
            <a:ext cx="203324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dirty="0">
                <a:solidFill>
                  <a:schemeClr val="bg2"/>
                </a:solidFill>
              </a:rPr>
              <a:t>1.250.000 </a:t>
            </a:r>
            <a:r>
              <a:rPr lang="fr-BE" dirty="0" err="1">
                <a:solidFill>
                  <a:schemeClr val="bg2"/>
                </a:solidFill>
              </a:rPr>
              <a:t>inwoners</a:t>
            </a:r>
            <a:endParaRPr lang="fr-BE" dirty="0">
              <a:solidFill>
                <a:schemeClr val="bg2"/>
              </a:solidFill>
            </a:endParaRPr>
          </a:p>
          <a:p>
            <a:pPr algn="ctr"/>
            <a:r>
              <a:rPr lang="fr-BE" sz="1200" dirty="0">
                <a:solidFill>
                  <a:schemeClr val="bg2"/>
                </a:solidFill>
              </a:rPr>
              <a:t>(01/01/2024)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8DF719AF-1764-4A17-8CB2-710F7110F88A}"/>
              </a:ext>
            </a:extLst>
          </p:cNvPr>
          <p:cNvGrpSpPr/>
          <p:nvPr/>
        </p:nvGrpSpPr>
        <p:grpSpPr>
          <a:xfrm>
            <a:off x="9256298" y="2162861"/>
            <a:ext cx="2249902" cy="4359076"/>
            <a:chOff x="9256298" y="2162861"/>
            <a:chExt cx="2249902" cy="4359076"/>
          </a:xfrm>
        </p:grpSpPr>
        <p:pic>
          <p:nvPicPr>
            <p:cNvPr id="102" name="Graphique 101" descr="Homme avec un remplissage uni">
              <a:extLst>
                <a:ext uri="{FF2B5EF4-FFF2-40B4-BE49-F238E27FC236}">
                  <a16:creationId xmlns:a16="http://schemas.microsoft.com/office/drawing/2014/main" id="{BD748518-B21C-4854-BA09-126DE8514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29070" y="2162861"/>
              <a:ext cx="360000" cy="360000"/>
            </a:xfrm>
            <a:prstGeom prst="rect">
              <a:avLst/>
            </a:prstGeom>
          </p:spPr>
        </p:pic>
        <p:pic>
          <p:nvPicPr>
            <p:cNvPr id="103" name="Graphique 102" descr="Homme avec un remplissage uni">
              <a:extLst>
                <a:ext uri="{FF2B5EF4-FFF2-40B4-BE49-F238E27FC236}">
                  <a16:creationId xmlns:a16="http://schemas.microsoft.com/office/drawing/2014/main" id="{3B19C91A-CDDA-4560-8CDA-2FB6CDEF58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12848" y="2162862"/>
              <a:ext cx="360000" cy="360000"/>
            </a:xfrm>
            <a:prstGeom prst="rect">
              <a:avLst/>
            </a:prstGeom>
          </p:spPr>
        </p:pic>
        <p:pic>
          <p:nvPicPr>
            <p:cNvPr id="105" name="Graphique 104" descr="Homme avec un remplissage uni">
              <a:extLst>
                <a:ext uri="{FF2B5EF4-FFF2-40B4-BE49-F238E27FC236}">
                  <a16:creationId xmlns:a16="http://schemas.microsoft.com/office/drawing/2014/main" id="{1570C5FB-276A-413D-BC7B-0A36F996C89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5493" y="2167467"/>
              <a:ext cx="360000" cy="360000"/>
            </a:xfrm>
            <a:prstGeom prst="rect">
              <a:avLst/>
            </a:prstGeom>
          </p:spPr>
        </p:pic>
        <p:pic>
          <p:nvPicPr>
            <p:cNvPr id="106" name="Graphique 105" descr="Homme avec un remplissage uni">
              <a:extLst>
                <a:ext uri="{FF2B5EF4-FFF2-40B4-BE49-F238E27FC236}">
                  <a16:creationId xmlns:a16="http://schemas.microsoft.com/office/drawing/2014/main" id="{19C87199-DECF-47C1-B1AB-B8DBCD5F77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9271" y="2167468"/>
              <a:ext cx="360000" cy="360000"/>
            </a:xfrm>
            <a:prstGeom prst="rect">
              <a:avLst/>
            </a:prstGeom>
          </p:spPr>
        </p:pic>
        <p:pic>
          <p:nvPicPr>
            <p:cNvPr id="107" name="Graphique 106" descr="Homme avec un remplissage uni">
              <a:extLst>
                <a:ext uri="{FF2B5EF4-FFF2-40B4-BE49-F238E27FC236}">
                  <a16:creationId xmlns:a16="http://schemas.microsoft.com/office/drawing/2014/main" id="{A7A8EC1A-A18A-463B-AF89-C9173B1BE5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43049" y="2167468"/>
              <a:ext cx="360000" cy="360000"/>
            </a:xfrm>
            <a:prstGeom prst="rect">
              <a:avLst/>
            </a:prstGeom>
          </p:spPr>
        </p:pic>
        <p:pic>
          <p:nvPicPr>
            <p:cNvPr id="108" name="Graphique 107" descr="Homme avec un remplissage uni">
              <a:extLst>
                <a:ext uri="{FF2B5EF4-FFF2-40B4-BE49-F238E27FC236}">
                  <a16:creationId xmlns:a16="http://schemas.microsoft.com/office/drawing/2014/main" id="{66A316E9-E982-42FD-BEED-8AA09726F2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17431" y="2165163"/>
              <a:ext cx="360000" cy="360000"/>
            </a:xfrm>
            <a:prstGeom prst="rect">
              <a:avLst/>
            </a:prstGeom>
          </p:spPr>
        </p:pic>
        <p:pic>
          <p:nvPicPr>
            <p:cNvPr id="109" name="Graphique 108" descr="Homme avec un remplissage uni">
              <a:extLst>
                <a:ext uri="{FF2B5EF4-FFF2-40B4-BE49-F238E27FC236}">
                  <a16:creationId xmlns:a16="http://schemas.microsoft.com/office/drawing/2014/main" id="{0E57D8CE-986D-438D-927F-BC62A870C1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1209" y="2165164"/>
              <a:ext cx="360000" cy="360000"/>
            </a:xfrm>
            <a:prstGeom prst="rect">
              <a:avLst/>
            </a:prstGeom>
          </p:spPr>
        </p:pic>
        <p:pic>
          <p:nvPicPr>
            <p:cNvPr id="110" name="Graphique 109" descr="Homme avec un remplissage uni">
              <a:extLst>
                <a:ext uri="{FF2B5EF4-FFF2-40B4-BE49-F238E27FC236}">
                  <a16:creationId xmlns:a16="http://schemas.microsoft.com/office/drawing/2014/main" id="{01E6A35D-5567-481A-A8D1-EC3097C3F2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84987" y="2165164"/>
              <a:ext cx="360000" cy="360000"/>
            </a:xfrm>
            <a:prstGeom prst="rect">
              <a:avLst/>
            </a:prstGeom>
          </p:spPr>
        </p:pic>
        <p:pic>
          <p:nvPicPr>
            <p:cNvPr id="111" name="Graphique 110" descr="Homme avec un remplissage uni">
              <a:extLst>
                <a:ext uri="{FF2B5EF4-FFF2-40B4-BE49-F238E27FC236}">
                  <a16:creationId xmlns:a16="http://schemas.microsoft.com/office/drawing/2014/main" id="{4F0B3D2F-9BB5-4DDD-B020-428550FD8D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63854" y="2169769"/>
              <a:ext cx="360000" cy="360000"/>
            </a:xfrm>
            <a:prstGeom prst="rect">
              <a:avLst/>
            </a:prstGeom>
          </p:spPr>
        </p:pic>
        <p:pic>
          <p:nvPicPr>
            <p:cNvPr id="112" name="Graphique 111" descr="Homme avec un remplissage uni">
              <a:extLst>
                <a:ext uri="{FF2B5EF4-FFF2-40B4-BE49-F238E27FC236}">
                  <a16:creationId xmlns:a16="http://schemas.microsoft.com/office/drawing/2014/main" id="{1D13DD9A-E7B9-40C9-8A24-5AB814791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47632" y="2169770"/>
              <a:ext cx="360000" cy="360000"/>
            </a:xfrm>
            <a:prstGeom prst="rect">
              <a:avLst/>
            </a:prstGeom>
          </p:spPr>
        </p:pic>
        <p:pic>
          <p:nvPicPr>
            <p:cNvPr id="113" name="Graphique 112" descr="Homme avec un remplissage uni">
              <a:extLst>
                <a:ext uri="{FF2B5EF4-FFF2-40B4-BE49-F238E27FC236}">
                  <a16:creationId xmlns:a16="http://schemas.microsoft.com/office/drawing/2014/main" id="{7D86A8C6-8E28-4FD2-8D9B-68D9A2451B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1410" y="2169770"/>
              <a:ext cx="360000" cy="360000"/>
            </a:xfrm>
            <a:prstGeom prst="rect">
              <a:avLst/>
            </a:prstGeom>
          </p:spPr>
        </p:pic>
        <p:pic>
          <p:nvPicPr>
            <p:cNvPr id="114" name="Graphique 113" descr="Homme avec un remplissage uni">
              <a:extLst>
                <a:ext uri="{FF2B5EF4-FFF2-40B4-BE49-F238E27FC236}">
                  <a16:creationId xmlns:a16="http://schemas.microsoft.com/office/drawing/2014/main" id="{4A4736F1-52A0-4665-8AD5-1E36C315C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21514" y="2529768"/>
              <a:ext cx="360000" cy="360000"/>
            </a:xfrm>
            <a:prstGeom prst="rect">
              <a:avLst/>
            </a:prstGeom>
          </p:spPr>
        </p:pic>
        <p:pic>
          <p:nvPicPr>
            <p:cNvPr id="115" name="Graphique 114" descr="Homme avec un remplissage uni">
              <a:extLst>
                <a:ext uri="{FF2B5EF4-FFF2-40B4-BE49-F238E27FC236}">
                  <a16:creationId xmlns:a16="http://schemas.microsoft.com/office/drawing/2014/main" id="{BC2231E0-1804-48AE-AF27-C9F0436A7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05292" y="2529769"/>
              <a:ext cx="360000" cy="360000"/>
            </a:xfrm>
            <a:prstGeom prst="rect">
              <a:avLst/>
            </a:prstGeom>
          </p:spPr>
        </p:pic>
        <p:pic>
          <p:nvPicPr>
            <p:cNvPr id="117" name="Graphique 116" descr="Homme avec un remplissage uni">
              <a:extLst>
                <a:ext uri="{FF2B5EF4-FFF2-40B4-BE49-F238E27FC236}">
                  <a16:creationId xmlns:a16="http://schemas.microsoft.com/office/drawing/2014/main" id="{8FA6F5AF-1DE3-491A-B1C8-BD7158EE1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67937" y="2534374"/>
              <a:ext cx="360000" cy="360000"/>
            </a:xfrm>
            <a:prstGeom prst="rect">
              <a:avLst/>
            </a:prstGeom>
          </p:spPr>
        </p:pic>
        <p:pic>
          <p:nvPicPr>
            <p:cNvPr id="118" name="Graphique 117" descr="Homme avec un remplissage uni">
              <a:extLst>
                <a:ext uri="{FF2B5EF4-FFF2-40B4-BE49-F238E27FC236}">
                  <a16:creationId xmlns:a16="http://schemas.microsoft.com/office/drawing/2014/main" id="{96EA7255-DA08-4AA5-A302-43E393F62D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1715" y="2534375"/>
              <a:ext cx="360000" cy="360000"/>
            </a:xfrm>
            <a:prstGeom prst="rect">
              <a:avLst/>
            </a:prstGeom>
          </p:spPr>
        </p:pic>
        <p:pic>
          <p:nvPicPr>
            <p:cNvPr id="119" name="Graphique 118" descr="Homme avec un remplissage uni">
              <a:extLst>
                <a:ext uri="{FF2B5EF4-FFF2-40B4-BE49-F238E27FC236}">
                  <a16:creationId xmlns:a16="http://schemas.microsoft.com/office/drawing/2014/main" id="{4B417682-7213-433F-98E8-5FE58AEA7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35493" y="2534375"/>
              <a:ext cx="360000" cy="360000"/>
            </a:xfrm>
            <a:prstGeom prst="rect">
              <a:avLst/>
            </a:prstGeom>
          </p:spPr>
        </p:pic>
        <p:pic>
          <p:nvPicPr>
            <p:cNvPr id="120" name="Graphique 119" descr="Homme avec un remplissage uni">
              <a:extLst>
                <a:ext uri="{FF2B5EF4-FFF2-40B4-BE49-F238E27FC236}">
                  <a16:creationId xmlns:a16="http://schemas.microsoft.com/office/drawing/2014/main" id="{45DAB346-D7C6-4E10-9C32-239B9FC8E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09875" y="2532070"/>
              <a:ext cx="360000" cy="360000"/>
            </a:xfrm>
            <a:prstGeom prst="rect">
              <a:avLst/>
            </a:prstGeom>
          </p:spPr>
        </p:pic>
        <p:pic>
          <p:nvPicPr>
            <p:cNvPr id="121" name="Graphique 120" descr="Homme avec un remplissage uni">
              <a:extLst>
                <a:ext uri="{FF2B5EF4-FFF2-40B4-BE49-F238E27FC236}">
                  <a16:creationId xmlns:a16="http://schemas.microsoft.com/office/drawing/2014/main" id="{6576054E-8BFA-4923-92F7-BA788D77964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993653" y="2532071"/>
              <a:ext cx="360000" cy="360000"/>
            </a:xfrm>
            <a:prstGeom prst="rect">
              <a:avLst/>
            </a:prstGeom>
          </p:spPr>
        </p:pic>
        <p:pic>
          <p:nvPicPr>
            <p:cNvPr id="122" name="Graphique 121" descr="Homme avec un remplissage uni">
              <a:extLst>
                <a:ext uri="{FF2B5EF4-FFF2-40B4-BE49-F238E27FC236}">
                  <a16:creationId xmlns:a16="http://schemas.microsoft.com/office/drawing/2014/main" id="{B56FEEBA-DD2D-45EB-9B1F-420A6E6094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77431" y="2532071"/>
              <a:ext cx="360000" cy="360000"/>
            </a:xfrm>
            <a:prstGeom prst="rect">
              <a:avLst/>
            </a:prstGeom>
          </p:spPr>
        </p:pic>
        <p:pic>
          <p:nvPicPr>
            <p:cNvPr id="123" name="Graphique 122" descr="Homme avec un remplissage uni">
              <a:extLst>
                <a:ext uri="{FF2B5EF4-FFF2-40B4-BE49-F238E27FC236}">
                  <a16:creationId xmlns:a16="http://schemas.microsoft.com/office/drawing/2014/main" id="{64577163-1C80-4DA3-9C9A-C508BF2421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56298" y="2536676"/>
              <a:ext cx="360000" cy="360000"/>
            </a:xfrm>
            <a:prstGeom prst="rect">
              <a:avLst/>
            </a:prstGeom>
          </p:spPr>
        </p:pic>
        <p:pic>
          <p:nvPicPr>
            <p:cNvPr id="124" name="Graphique 123" descr="Homme avec un remplissage uni">
              <a:extLst>
                <a:ext uri="{FF2B5EF4-FFF2-40B4-BE49-F238E27FC236}">
                  <a16:creationId xmlns:a16="http://schemas.microsoft.com/office/drawing/2014/main" id="{E3A35072-DE61-4252-A2B0-0830B19BAA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40076" y="2536677"/>
              <a:ext cx="360000" cy="360000"/>
            </a:xfrm>
            <a:prstGeom prst="rect">
              <a:avLst/>
            </a:prstGeom>
          </p:spPr>
        </p:pic>
        <p:pic>
          <p:nvPicPr>
            <p:cNvPr id="125" name="Graphique 124" descr="Homme avec un remplissage uni">
              <a:extLst>
                <a:ext uri="{FF2B5EF4-FFF2-40B4-BE49-F238E27FC236}">
                  <a16:creationId xmlns:a16="http://schemas.microsoft.com/office/drawing/2014/main" id="{9793A590-7820-4DE4-AE57-7ED6C321D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23854" y="2536677"/>
              <a:ext cx="360000" cy="360000"/>
            </a:xfrm>
            <a:prstGeom prst="rect">
              <a:avLst/>
            </a:prstGeom>
          </p:spPr>
        </p:pic>
        <p:pic>
          <p:nvPicPr>
            <p:cNvPr id="126" name="Graphique 125" descr="Homme avec un remplissage uni">
              <a:extLst>
                <a:ext uri="{FF2B5EF4-FFF2-40B4-BE49-F238E27FC236}">
                  <a16:creationId xmlns:a16="http://schemas.microsoft.com/office/drawing/2014/main" id="{DC3D6F17-0EFC-4560-B6EE-32B0235FEC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36626" y="2876689"/>
              <a:ext cx="360000" cy="360000"/>
            </a:xfrm>
            <a:prstGeom prst="rect">
              <a:avLst/>
            </a:prstGeom>
          </p:spPr>
        </p:pic>
        <p:pic>
          <p:nvPicPr>
            <p:cNvPr id="127" name="Graphique 126" descr="Homme avec un remplissage uni">
              <a:extLst>
                <a:ext uri="{FF2B5EF4-FFF2-40B4-BE49-F238E27FC236}">
                  <a16:creationId xmlns:a16="http://schemas.microsoft.com/office/drawing/2014/main" id="{B2E5780B-8F6B-44F6-A102-69CAF765A4A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20404" y="2876690"/>
              <a:ext cx="360000" cy="360000"/>
            </a:xfrm>
            <a:prstGeom prst="rect">
              <a:avLst/>
            </a:prstGeom>
          </p:spPr>
        </p:pic>
        <p:pic>
          <p:nvPicPr>
            <p:cNvPr id="129" name="Graphique 128" descr="Homme avec un remplissage uni">
              <a:extLst>
                <a:ext uri="{FF2B5EF4-FFF2-40B4-BE49-F238E27FC236}">
                  <a16:creationId xmlns:a16="http://schemas.microsoft.com/office/drawing/2014/main" id="{CB6A0E84-376A-4915-AA38-3921D647D1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83049" y="2881295"/>
              <a:ext cx="360000" cy="360000"/>
            </a:xfrm>
            <a:prstGeom prst="rect">
              <a:avLst/>
            </a:prstGeom>
          </p:spPr>
        </p:pic>
        <p:pic>
          <p:nvPicPr>
            <p:cNvPr id="130" name="Graphique 129" descr="Homme avec un remplissage uni">
              <a:extLst>
                <a:ext uri="{FF2B5EF4-FFF2-40B4-BE49-F238E27FC236}">
                  <a16:creationId xmlns:a16="http://schemas.microsoft.com/office/drawing/2014/main" id="{985432CE-F5B2-429F-8158-7DBC9DBCD52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66827" y="2881296"/>
              <a:ext cx="360000" cy="360000"/>
            </a:xfrm>
            <a:prstGeom prst="rect">
              <a:avLst/>
            </a:prstGeom>
          </p:spPr>
        </p:pic>
        <p:pic>
          <p:nvPicPr>
            <p:cNvPr id="131" name="Graphique 130" descr="Homme avec un remplissage uni">
              <a:extLst>
                <a:ext uri="{FF2B5EF4-FFF2-40B4-BE49-F238E27FC236}">
                  <a16:creationId xmlns:a16="http://schemas.microsoft.com/office/drawing/2014/main" id="{D937A424-32A6-450D-939A-CB046891D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0605" y="2881296"/>
              <a:ext cx="360000" cy="360000"/>
            </a:xfrm>
            <a:prstGeom prst="rect">
              <a:avLst/>
            </a:prstGeom>
          </p:spPr>
        </p:pic>
        <p:pic>
          <p:nvPicPr>
            <p:cNvPr id="132" name="Graphique 131" descr="Homme avec un remplissage uni">
              <a:extLst>
                <a:ext uri="{FF2B5EF4-FFF2-40B4-BE49-F238E27FC236}">
                  <a16:creationId xmlns:a16="http://schemas.microsoft.com/office/drawing/2014/main" id="{BA8FA268-29BC-4043-913A-8A1C0FA089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24987" y="2878991"/>
              <a:ext cx="360000" cy="360000"/>
            </a:xfrm>
            <a:prstGeom prst="rect">
              <a:avLst/>
            </a:prstGeom>
          </p:spPr>
        </p:pic>
        <p:pic>
          <p:nvPicPr>
            <p:cNvPr id="133" name="Graphique 132" descr="Homme avec un remplissage uni">
              <a:extLst>
                <a:ext uri="{FF2B5EF4-FFF2-40B4-BE49-F238E27FC236}">
                  <a16:creationId xmlns:a16="http://schemas.microsoft.com/office/drawing/2014/main" id="{8B38DD1E-8FF1-41D8-B6ED-BE05D64906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8765" y="2878992"/>
              <a:ext cx="360000" cy="360000"/>
            </a:xfrm>
            <a:prstGeom prst="rect">
              <a:avLst/>
            </a:prstGeom>
          </p:spPr>
        </p:pic>
        <p:pic>
          <p:nvPicPr>
            <p:cNvPr id="134" name="Graphique 133" descr="Homme avec un remplissage uni">
              <a:extLst>
                <a:ext uri="{FF2B5EF4-FFF2-40B4-BE49-F238E27FC236}">
                  <a16:creationId xmlns:a16="http://schemas.microsoft.com/office/drawing/2014/main" id="{4B27A8CF-4ACA-4F13-8099-3F50A71A44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92543" y="2878992"/>
              <a:ext cx="360000" cy="360000"/>
            </a:xfrm>
            <a:prstGeom prst="rect">
              <a:avLst/>
            </a:prstGeom>
          </p:spPr>
        </p:pic>
        <p:pic>
          <p:nvPicPr>
            <p:cNvPr id="135" name="Graphique 134" descr="Homme avec un remplissage uni">
              <a:extLst>
                <a:ext uri="{FF2B5EF4-FFF2-40B4-BE49-F238E27FC236}">
                  <a16:creationId xmlns:a16="http://schemas.microsoft.com/office/drawing/2014/main" id="{3D385DD1-1523-43D5-8D9C-9F07DB0BF5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71410" y="2883597"/>
              <a:ext cx="360000" cy="360000"/>
            </a:xfrm>
            <a:prstGeom prst="rect">
              <a:avLst/>
            </a:prstGeom>
          </p:spPr>
        </p:pic>
        <p:pic>
          <p:nvPicPr>
            <p:cNvPr id="136" name="Graphique 135" descr="Homme avec un remplissage uni">
              <a:extLst>
                <a:ext uri="{FF2B5EF4-FFF2-40B4-BE49-F238E27FC236}">
                  <a16:creationId xmlns:a16="http://schemas.microsoft.com/office/drawing/2014/main" id="{39AAD5CA-95CE-46B2-8DD7-BAA5C85B7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55188" y="2883598"/>
              <a:ext cx="360000" cy="360000"/>
            </a:xfrm>
            <a:prstGeom prst="rect">
              <a:avLst/>
            </a:prstGeom>
          </p:spPr>
        </p:pic>
        <p:pic>
          <p:nvPicPr>
            <p:cNvPr id="137" name="Graphique 136" descr="Homme avec un remplissage uni">
              <a:extLst>
                <a:ext uri="{FF2B5EF4-FFF2-40B4-BE49-F238E27FC236}">
                  <a16:creationId xmlns:a16="http://schemas.microsoft.com/office/drawing/2014/main" id="{F393AE44-D462-4AC6-96DF-7522AF87A1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8966" y="2883598"/>
              <a:ext cx="360000" cy="360000"/>
            </a:xfrm>
            <a:prstGeom prst="rect">
              <a:avLst/>
            </a:prstGeom>
          </p:spPr>
        </p:pic>
        <p:pic>
          <p:nvPicPr>
            <p:cNvPr id="138" name="Graphique 137" descr="Homme avec un remplissage uni">
              <a:extLst>
                <a:ext uri="{FF2B5EF4-FFF2-40B4-BE49-F238E27FC236}">
                  <a16:creationId xmlns:a16="http://schemas.microsoft.com/office/drawing/2014/main" id="{9BCEF522-52C2-4899-A688-9FD29F2FE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29070" y="3243596"/>
              <a:ext cx="360000" cy="360000"/>
            </a:xfrm>
            <a:prstGeom prst="rect">
              <a:avLst/>
            </a:prstGeom>
          </p:spPr>
        </p:pic>
        <p:pic>
          <p:nvPicPr>
            <p:cNvPr id="139" name="Graphique 138" descr="Homme avec un remplissage uni">
              <a:extLst>
                <a:ext uri="{FF2B5EF4-FFF2-40B4-BE49-F238E27FC236}">
                  <a16:creationId xmlns:a16="http://schemas.microsoft.com/office/drawing/2014/main" id="{EB711428-E4D2-455A-9A27-4EBE5DF9FA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12848" y="3243597"/>
              <a:ext cx="360000" cy="360000"/>
            </a:xfrm>
            <a:prstGeom prst="rect">
              <a:avLst/>
            </a:prstGeom>
          </p:spPr>
        </p:pic>
        <p:pic>
          <p:nvPicPr>
            <p:cNvPr id="141" name="Graphique 140" descr="Homme avec un remplissage uni">
              <a:extLst>
                <a:ext uri="{FF2B5EF4-FFF2-40B4-BE49-F238E27FC236}">
                  <a16:creationId xmlns:a16="http://schemas.microsoft.com/office/drawing/2014/main" id="{5CE13582-FF99-4AB8-A00B-30CA3EA5DF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5493" y="3248202"/>
              <a:ext cx="360000" cy="360000"/>
            </a:xfrm>
            <a:prstGeom prst="rect">
              <a:avLst/>
            </a:prstGeom>
          </p:spPr>
        </p:pic>
        <p:pic>
          <p:nvPicPr>
            <p:cNvPr id="142" name="Graphique 141" descr="Homme avec un remplissage uni">
              <a:extLst>
                <a:ext uri="{FF2B5EF4-FFF2-40B4-BE49-F238E27FC236}">
                  <a16:creationId xmlns:a16="http://schemas.microsoft.com/office/drawing/2014/main" id="{D28F4E68-4432-4452-ABC7-6E986C97D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9271" y="3248203"/>
              <a:ext cx="360000" cy="360000"/>
            </a:xfrm>
            <a:prstGeom prst="rect">
              <a:avLst/>
            </a:prstGeom>
          </p:spPr>
        </p:pic>
        <p:pic>
          <p:nvPicPr>
            <p:cNvPr id="143" name="Graphique 142" descr="Homme avec un remplissage uni">
              <a:extLst>
                <a:ext uri="{FF2B5EF4-FFF2-40B4-BE49-F238E27FC236}">
                  <a16:creationId xmlns:a16="http://schemas.microsoft.com/office/drawing/2014/main" id="{23BC31F6-7091-4D3C-B977-ACBCC278CC1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43049" y="3248203"/>
              <a:ext cx="360000" cy="360000"/>
            </a:xfrm>
            <a:prstGeom prst="rect">
              <a:avLst/>
            </a:prstGeom>
          </p:spPr>
        </p:pic>
        <p:pic>
          <p:nvPicPr>
            <p:cNvPr id="144" name="Graphique 143" descr="Homme avec un remplissage uni">
              <a:extLst>
                <a:ext uri="{FF2B5EF4-FFF2-40B4-BE49-F238E27FC236}">
                  <a16:creationId xmlns:a16="http://schemas.microsoft.com/office/drawing/2014/main" id="{88C313C0-12AD-43BC-BF63-4F0D6C84A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17431" y="3245898"/>
              <a:ext cx="360000" cy="360000"/>
            </a:xfrm>
            <a:prstGeom prst="rect">
              <a:avLst/>
            </a:prstGeom>
          </p:spPr>
        </p:pic>
        <p:pic>
          <p:nvPicPr>
            <p:cNvPr id="145" name="Graphique 144" descr="Homme avec un remplissage uni">
              <a:extLst>
                <a:ext uri="{FF2B5EF4-FFF2-40B4-BE49-F238E27FC236}">
                  <a16:creationId xmlns:a16="http://schemas.microsoft.com/office/drawing/2014/main" id="{D2B1006F-A6C6-42CA-A9B6-96CA5415B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01209" y="3245899"/>
              <a:ext cx="360000" cy="360000"/>
            </a:xfrm>
            <a:prstGeom prst="rect">
              <a:avLst/>
            </a:prstGeom>
          </p:spPr>
        </p:pic>
        <p:pic>
          <p:nvPicPr>
            <p:cNvPr id="146" name="Graphique 145" descr="Homme avec un remplissage uni">
              <a:extLst>
                <a:ext uri="{FF2B5EF4-FFF2-40B4-BE49-F238E27FC236}">
                  <a16:creationId xmlns:a16="http://schemas.microsoft.com/office/drawing/2014/main" id="{7406C445-DFAD-4B6A-9995-9731CDFB821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84987" y="3245899"/>
              <a:ext cx="360000" cy="360000"/>
            </a:xfrm>
            <a:prstGeom prst="rect">
              <a:avLst/>
            </a:prstGeom>
          </p:spPr>
        </p:pic>
        <p:pic>
          <p:nvPicPr>
            <p:cNvPr id="147" name="Graphique 146" descr="Homme avec un remplissage uni">
              <a:extLst>
                <a:ext uri="{FF2B5EF4-FFF2-40B4-BE49-F238E27FC236}">
                  <a16:creationId xmlns:a16="http://schemas.microsoft.com/office/drawing/2014/main" id="{B9E7AAF2-4739-4B53-B1DA-5EB1B6C58E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63854" y="3250504"/>
              <a:ext cx="360000" cy="360000"/>
            </a:xfrm>
            <a:prstGeom prst="rect">
              <a:avLst/>
            </a:prstGeom>
          </p:spPr>
        </p:pic>
        <p:pic>
          <p:nvPicPr>
            <p:cNvPr id="148" name="Graphique 147" descr="Homme avec un remplissage uni">
              <a:extLst>
                <a:ext uri="{FF2B5EF4-FFF2-40B4-BE49-F238E27FC236}">
                  <a16:creationId xmlns:a16="http://schemas.microsoft.com/office/drawing/2014/main" id="{21736936-2D2E-4271-845E-CAA5D7852B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47632" y="3250505"/>
              <a:ext cx="360000" cy="360000"/>
            </a:xfrm>
            <a:prstGeom prst="rect">
              <a:avLst/>
            </a:prstGeom>
          </p:spPr>
        </p:pic>
        <p:pic>
          <p:nvPicPr>
            <p:cNvPr id="149" name="Graphique 148" descr="Homme avec un remplissage uni">
              <a:extLst>
                <a:ext uri="{FF2B5EF4-FFF2-40B4-BE49-F238E27FC236}">
                  <a16:creationId xmlns:a16="http://schemas.microsoft.com/office/drawing/2014/main" id="{47434300-8E2C-4887-A369-9B06C05AEA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31410" y="3250505"/>
              <a:ext cx="360000" cy="360000"/>
            </a:xfrm>
            <a:prstGeom prst="rect">
              <a:avLst/>
            </a:prstGeom>
          </p:spPr>
        </p:pic>
        <p:pic>
          <p:nvPicPr>
            <p:cNvPr id="150" name="Graphique 149" descr="Homme avec un remplissage uni">
              <a:extLst>
                <a:ext uri="{FF2B5EF4-FFF2-40B4-BE49-F238E27FC236}">
                  <a16:creationId xmlns:a16="http://schemas.microsoft.com/office/drawing/2014/main" id="{B115FBB5-75D5-4B99-952B-3811F694C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7310" y="3619743"/>
              <a:ext cx="360000" cy="360000"/>
            </a:xfrm>
            <a:prstGeom prst="rect">
              <a:avLst/>
            </a:prstGeom>
          </p:spPr>
        </p:pic>
        <p:pic>
          <p:nvPicPr>
            <p:cNvPr id="151" name="Graphique 150" descr="Homme avec un remplissage uni">
              <a:extLst>
                <a:ext uri="{FF2B5EF4-FFF2-40B4-BE49-F238E27FC236}">
                  <a16:creationId xmlns:a16="http://schemas.microsoft.com/office/drawing/2014/main" id="{EA7A1B24-46FE-4B57-AE93-6AF3A520FC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1088" y="3619744"/>
              <a:ext cx="360000" cy="360000"/>
            </a:xfrm>
            <a:prstGeom prst="rect">
              <a:avLst/>
            </a:prstGeom>
          </p:spPr>
        </p:pic>
        <p:pic>
          <p:nvPicPr>
            <p:cNvPr id="153" name="Graphique 152" descr="Homme avec un remplissage uni">
              <a:extLst>
                <a:ext uri="{FF2B5EF4-FFF2-40B4-BE49-F238E27FC236}">
                  <a16:creationId xmlns:a16="http://schemas.microsoft.com/office/drawing/2014/main" id="{41A67348-51BF-4EB2-9F0E-6285EC0AF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93733" y="3624349"/>
              <a:ext cx="360000" cy="360000"/>
            </a:xfrm>
            <a:prstGeom prst="rect">
              <a:avLst/>
            </a:prstGeom>
          </p:spPr>
        </p:pic>
        <p:pic>
          <p:nvPicPr>
            <p:cNvPr id="154" name="Graphique 153" descr="Homme avec un remplissage uni">
              <a:extLst>
                <a:ext uri="{FF2B5EF4-FFF2-40B4-BE49-F238E27FC236}">
                  <a16:creationId xmlns:a16="http://schemas.microsoft.com/office/drawing/2014/main" id="{903DE554-D32E-4809-A1C6-9C8F1DAAD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77511" y="3624350"/>
              <a:ext cx="360000" cy="360000"/>
            </a:xfrm>
            <a:prstGeom prst="rect">
              <a:avLst/>
            </a:prstGeom>
          </p:spPr>
        </p:pic>
        <p:pic>
          <p:nvPicPr>
            <p:cNvPr id="155" name="Graphique 154" descr="Homme avec un remplissage uni">
              <a:extLst>
                <a:ext uri="{FF2B5EF4-FFF2-40B4-BE49-F238E27FC236}">
                  <a16:creationId xmlns:a16="http://schemas.microsoft.com/office/drawing/2014/main" id="{BD6F0ECA-D32A-42D8-8834-A1807319CB6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1289" y="3624350"/>
              <a:ext cx="360000" cy="360000"/>
            </a:xfrm>
            <a:prstGeom prst="rect">
              <a:avLst/>
            </a:prstGeom>
          </p:spPr>
        </p:pic>
        <p:pic>
          <p:nvPicPr>
            <p:cNvPr id="156" name="Graphique 155" descr="Homme avec un remplissage uni">
              <a:extLst>
                <a:ext uri="{FF2B5EF4-FFF2-40B4-BE49-F238E27FC236}">
                  <a16:creationId xmlns:a16="http://schemas.microsoft.com/office/drawing/2014/main" id="{8512D6E6-88FA-492D-BCFA-1C1007E86B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35671" y="3622045"/>
              <a:ext cx="360000" cy="360000"/>
            </a:xfrm>
            <a:prstGeom prst="rect">
              <a:avLst/>
            </a:prstGeom>
          </p:spPr>
        </p:pic>
        <p:pic>
          <p:nvPicPr>
            <p:cNvPr id="157" name="Graphique 156" descr="Homme avec un remplissage uni">
              <a:extLst>
                <a:ext uri="{FF2B5EF4-FFF2-40B4-BE49-F238E27FC236}">
                  <a16:creationId xmlns:a16="http://schemas.microsoft.com/office/drawing/2014/main" id="{02262C4D-598A-441B-9C5A-9867A4288D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9449" y="3622046"/>
              <a:ext cx="360000" cy="360000"/>
            </a:xfrm>
            <a:prstGeom prst="rect">
              <a:avLst/>
            </a:prstGeom>
          </p:spPr>
        </p:pic>
        <p:pic>
          <p:nvPicPr>
            <p:cNvPr id="158" name="Graphique 157" descr="Homme avec un remplissage uni">
              <a:extLst>
                <a:ext uri="{FF2B5EF4-FFF2-40B4-BE49-F238E27FC236}">
                  <a16:creationId xmlns:a16="http://schemas.microsoft.com/office/drawing/2014/main" id="{722F43C3-9A87-43AF-9031-A629F7FA74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03227" y="3622046"/>
              <a:ext cx="360000" cy="360000"/>
            </a:xfrm>
            <a:prstGeom prst="rect">
              <a:avLst/>
            </a:prstGeom>
          </p:spPr>
        </p:pic>
        <p:pic>
          <p:nvPicPr>
            <p:cNvPr id="159" name="Graphique 158" descr="Homme avec un remplissage uni">
              <a:extLst>
                <a:ext uri="{FF2B5EF4-FFF2-40B4-BE49-F238E27FC236}">
                  <a16:creationId xmlns:a16="http://schemas.microsoft.com/office/drawing/2014/main" id="{45BD5BF4-657E-4F88-860B-5AF318E3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2094" y="3626651"/>
              <a:ext cx="360000" cy="360000"/>
            </a:xfrm>
            <a:prstGeom prst="rect">
              <a:avLst/>
            </a:prstGeom>
          </p:spPr>
        </p:pic>
        <p:pic>
          <p:nvPicPr>
            <p:cNvPr id="160" name="Graphique 159" descr="Homme avec un remplissage uni">
              <a:extLst>
                <a:ext uri="{FF2B5EF4-FFF2-40B4-BE49-F238E27FC236}">
                  <a16:creationId xmlns:a16="http://schemas.microsoft.com/office/drawing/2014/main" id="{A7073FF1-0AF3-4AB1-AC12-6ABD2C86B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5872" y="3626652"/>
              <a:ext cx="360000" cy="360000"/>
            </a:xfrm>
            <a:prstGeom prst="rect">
              <a:avLst/>
            </a:prstGeom>
          </p:spPr>
        </p:pic>
        <p:pic>
          <p:nvPicPr>
            <p:cNvPr id="161" name="Graphique 160" descr="Homme avec un remplissage uni">
              <a:extLst>
                <a:ext uri="{FF2B5EF4-FFF2-40B4-BE49-F238E27FC236}">
                  <a16:creationId xmlns:a16="http://schemas.microsoft.com/office/drawing/2014/main" id="{B655F7B4-9659-4EB2-A928-38380D3031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9650" y="3626652"/>
              <a:ext cx="360000" cy="360000"/>
            </a:xfrm>
            <a:prstGeom prst="rect">
              <a:avLst/>
            </a:prstGeom>
          </p:spPr>
        </p:pic>
        <p:pic>
          <p:nvPicPr>
            <p:cNvPr id="162" name="Graphique 161" descr="Homme avec un remplissage uni">
              <a:extLst>
                <a:ext uri="{FF2B5EF4-FFF2-40B4-BE49-F238E27FC236}">
                  <a16:creationId xmlns:a16="http://schemas.microsoft.com/office/drawing/2014/main" id="{0B3AD63D-492C-4F62-B07C-CDC408843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39754" y="3986650"/>
              <a:ext cx="360000" cy="360000"/>
            </a:xfrm>
            <a:prstGeom prst="rect">
              <a:avLst/>
            </a:prstGeom>
          </p:spPr>
        </p:pic>
        <p:pic>
          <p:nvPicPr>
            <p:cNvPr id="163" name="Graphique 162" descr="Homme avec un remplissage uni">
              <a:extLst>
                <a:ext uri="{FF2B5EF4-FFF2-40B4-BE49-F238E27FC236}">
                  <a16:creationId xmlns:a16="http://schemas.microsoft.com/office/drawing/2014/main" id="{D88CC906-B302-4701-86CE-F8146E1F2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23532" y="3986651"/>
              <a:ext cx="360000" cy="360000"/>
            </a:xfrm>
            <a:prstGeom prst="rect">
              <a:avLst/>
            </a:prstGeom>
          </p:spPr>
        </p:pic>
        <p:pic>
          <p:nvPicPr>
            <p:cNvPr id="165" name="Graphique 164" descr="Homme avec un remplissage uni">
              <a:extLst>
                <a:ext uri="{FF2B5EF4-FFF2-40B4-BE49-F238E27FC236}">
                  <a16:creationId xmlns:a16="http://schemas.microsoft.com/office/drawing/2014/main" id="{A2ABD306-4D5B-42AE-85CB-0636038B1D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86177" y="3991256"/>
              <a:ext cx="360000" cy="360000"/>
            </a:xfrm>
            <a:prstGeom prst="rect">
              <a:avLst/>
            </a:prstGeom>
          </p:spPr>
        </p:pic>
        <p:pic>
          <p:nvPicPr>
            <p:cNvPr id="166" name="Graphique 165" descr="Homme avec un remplissage uni">
              <a:extLst>
                <a:ext uri="{FF2B5EF4-FFF2-40B4-BE49-F238E27FC236}">
                  <a16:creationId xmlns:a16="http://schemas.microsoft.com/office/drawing/2014/main" id="{C7CE5BF6-243B-4177-8EE8-B63315F2566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69955" y="3991257"/>
              <a:ext cx="360000" cy="360000"/>
            </a:xfrm>
            <a:prstGeom prst="rect">
              <a:avLst/>
            </a:prstGeom>
          </p:spPr>
        </p:pic>
        <p:pic>
          <p:nvPicPr>
            <p:cNvPr id="167" name="Graphique 166" descr="Homme avec un remplissage uni">
              <a:extLst>
                <a:ext uri="{FF2B5EF4-FFF2-40B4-BE49-F238E27FC236}">
                  <a16:creationId xmlns:a16="http://schemas.microsoft.com/office/drawing/2014/main" id="{D2988B38-9F16-4EBD-9993-A6F7B65AB3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53733" y="3991257"/>
              <a:ext cx="360000" cy="360000"/>
            </a:xfrm>
            <a:prstGeom prst="rect">
              <a:avLst/>
            </a:prstGeom>
          </p:spPr>
        </p:pic>
        <p:pic>
          <p:nvPicPr>
            <p:cNvPr id="168" name="Graphique 167" descr="Homme avec un remplissage uni">
              <a:extLst>
                <a:ext uri="{FF2B5EF4-FFF2-40B4-BE49-F238E27FC236}">
                  <a16:creationId xmlns:a16="http://schemas.microsoft.com/office/drawing/2014/main" id="{3A13C3CB-E314-4EC2-8727-971FA94B1E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28115" y="3988952"/>
              <a:ext cx="360000" cy="360000"/>
            </a:xfrm>
            <a:prstGeom prst="rect">
              <a:avLst/>
            </a:prstGeom>
          </p:spPr>
        </p:pic>
        <p:pic>
          <p:nvPicPr>
            <p:cNvPr id="169" name="Graphique 168" descr="Homme avec un remplissage uni">
              <a:extLst>
                <a:ext uri="{FF2B5EF4-FFF2-40B4-BE49-F238E27FC236}">
                  <a16:creationId xmlns:a16="http://schemas.microsoft.com/office/drawing/2014/main" id="{6796A3F6-3CC3-4A30-84ED-174854BB04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1893" y="3988953"/>
              <a:ext cx="360000" cy="360000"/>
            </a:xfrm>
            <a:prstGeom prst="rect">
              <a:avLst/>
            </a:prstGeom>
          </p:spPr>
        </p:pic>
        <p:pic>
          <p:nvPicPr>
            <p:cNvPr id="170" name="Graphique 169" descr="Homme avec un remplissage uni">
              <a:extLst>
                <a:ext uri="{FF2B5EF4-FFF2-40B4-BE49-F238E27FC236}">
                  <a16:creationId xmlns:a16="http://schemas.microsoft.com/office/drawing/2014/main" id="{13A37B37-6306-445B-A4B5-23DABFB787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195671" y="3988953"/>
              <a:ext cx="360000" cy="360000"/>
            </a:xfrm>
            <a:prstGeom prst="rect">
              <a:avLst/>
            </a:prstGeom>
          </p:spPr>
        </p:pic>
        <p:pic>
          <p:nvPicPr>
            <p:cNvPr id="171" name="Graphique 170" descr="Homme avec un remplissage uni">
              <a:extLst>
                <a:ext uri="{FF2B5EF4-FFF2-40B4-BE49-F238E27FC236}">
                  <a16:creationId xmlns:a16="http://schemas.microsoft.com/office/drawing/2014/main" id="{86F140CD-719E-4F80-9D0B-8C3A3909C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74538" y="3993558"/>
              <a:ext cx="360000" cy="360000"/>
            </a:xfrm>
            <a:prstGeom prst="rect">
              <a:avLst/>
            </a:prstGeom>
          </p:spPr>
        </p:pic>
        <p:pic>
          <p:nvPicPr>
            <p:cNvPr id="172" name="Graphique 171" descr="Homme avec un remplissage uni">
              <a:extLst>
                <a:ext uri="{FF2B5EF4-FFF2-40B4-BE49-F238E27FC236}">
                  <a16:creationId xmlns:a16="http://schemas.microsoft.com/office/drawing/2014/main" id="{82EC3207-98C3-4A2A-B2E3-E3020672DA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58316" y="3993559"/>
              <a:ext cx="360000" cy="360000"/>
            </a:xfrm>
            <a:prstGeom prst="rect">
              <a:avLst/>
            </a:prstGeom>
          </p:spPr>
        </p:pic>
        <p:pic>
          <p:nvPicPr>
            <p:cNvPr id="173" name="Graphique 172" descr="Homme avec un remplissage uni">
              <a:extLst>
                <a:ext uri="{FF2B5EF4-FFF2-40B4-BE49-F238E27FC236}">
                  <a16:creationId xmlns:a16="http://schemas.microsoft.com/office/drawing/2014/main" id="{FA31035E-2C0B-494C-9D8A-2EBB6D2B62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2094" y="3993559"/>
              <a:ext cx="360000" cy="360000"/>
            </a:xfrm>
            <a:prstGeom prst="rect">
              <a:avLst/>
            </a:prstGeom>
          </p:spPr>
        </p:pic>
        <p:pic>
          <p:nvPicPr>
            <p:cNvPr id="174" name="Graphique 173" descr="Homme avec un remplissage uni">
              <a:extLst>
                <a:ext uri="{FF2B5EF4-FFF2-40B4-BE49-F238E27FC236}">
                  <a16:creationId xmlns:a16="http://schemas.microsoft.com/office/drawing/2014/main" id="{885BDCA2-2616-459A-87C3-241F768C6A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54866" y="4333571"/>
              <a:ext cx="360000" cy="360000"/>
            </a:xfrm>
            <a:prstGeom prst="rect">
              <a:avLst/>
            </a:prstGeom>
          </p:spPr>
        </p:pic>
        <p:pic>
          <p:nvPicPr>
            <p:cNvPr id="175" name="Graphique 174" descr="Homme avec un remplissage uni">
              <a:extLst>
                <a:ext uri="{FF2B5EF4-FFF2-40B4-BE49-F238E27FC236}">
                  <a16:creationId xmlns:a16="http://schemas.microsoft.com/office/drawing/2014/main" id="{C762D152-DC6D-41E6-AF26-546A644E17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8644" y="4333572"/>
              <a:ext cx="360000" cy="360000"/>
            </a:xfrm>
            <a:prstGeom prst="rect">
              <a:avLst/>
            </a:prstGeom>
          </p:spPr>
        </p:pic>
        <p:pic>
          <p:nvPicPr>
            <p:cNvPr id="177" name="Graphique 176" descr="Homme avec un remplissage uni">
              <a:extLst>
                <a:ext uri="{FF2B5EF4-FFF2-40B4-BE49-F238E27FC236}">
                  <a16:creationId xmlns:a16="http://schemas.microsoft.com/office/drawing/2014/main" id="{935CA89D-6097-4CF4-A548-794F650CE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01289" y="4338177"/>
              <a:ext cx="360000" cy="360000"/>
            </a:xfrm>
            <a:prstGeom prst="rect">
              <a:avLst/>
            </a:prstGeom>
          </p:spPr>
        </p:pic>
        <p:pic>
          <p:nvPicPr>
            <p:cNvPr id="178" name="Graphique 177" descr="Homme avec un remplissage uni">
              <a:extLst>
                <a:ext uri="{FF2B5EF4-FFF2-40B4-BE49-F238E27FC236}">
                  <a16:creationId xmlns:a16="http://schemas.microsoft.com/office/drawing/2014/main" id="{8AFC2578-A0CA-4C24-A69E-9FCD3FC2C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85067" y="4338178"/>
              <a:ext cx="360000" cy="360000"/>
            </a:xfrm>
            <a:prstGeom prst="rect">
              <a:avLst/>
            </a:prstGeom>
          </p:spPr>
        </p:pic>
        <p:pic>
          <p:nvPicPr>
            <p:cNvPr id="179" name="Graphique 178" descr="Homme avec un remplissage uni">
              <a:extLst>
                <a:ext uri="{FF2B5EF4-FFF2-40B4-BE49-F238E27FC236}">
                  <a16:creationId xmlns:a16="http://schemas.microsoft.com/office/drawing/2014/main" id="{0DFA1B8D-218C-490B-8C43-934A3DC4C9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8845" y="4338178"/>
              <a:ext cx="360000" cy="360000"/>
            </a:xfrm>
            <a:prstGeom prst="rect">
              <a:avLst/>
            </a:prstGeom>
          </p:spPr>
        </p:pic>
        <p:pic>
          <p:nvPicPr>
            <p:cNvPr id="180" name="Graphique 179" descr="Homme avec un remplissage uni">
              <a:extLst>
                <a:ext uri="{FF2B5EF4-FFF2-40B4-BE49-F238E27FC236}">
                  <a16:creationId xmlns:a16="http://schemas.microsoft.com/office/drawing/2014/main" id="{6C76FF93-2D15-4445-A167-5741AE613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43227" y="4335873"/>
              <a:ext cx="360000" cy="360000"/>
            </a:xfrm>
            <a:prstGeom prst="rect">
              <a:avLst/>
            </a:prstGeom>
          </p:spPr>
        </p:pic>
        <p:pic>
          <p:nvPicPr>
            <p:cNvPr id="181" name="Graphique 180" descr="Homme avec un remplissage uni">
              <a:extLst>
                <a:ext uri="{FF2B5EF4-FFF2-40B4-BE49-F238E27FC236}">
                  <a16:creationId xmlns:a16="http://schemas.microsoft.com/office/drawing/2014/main" id="{56CAC987-FCE3-4579-89D4-811839EE18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27005" y="4335874"/>
              <a:ext cx="360000" cy="360000"/>
            </a:xfrm>
            <a:prstGeom prst="rect">
              <a:avLst/>
            </a:prstGeom>
          </p:spPr>
        </p:pic>
        <p:pic>
          <p:nvPicPr>
            <p:cNvPr id="182" name="Graphique 181" descr="Homme avec un remplissage uni">
              <a:extLst>
                <a:ext uri="{FF2B5EF4-FFF2-40B4-BE49-F238E27FC236}">
                  <a16:creationId xmlns:a16="http://schemas.microsoft.com/office/drawing/2014/main" id="{C53B78EE-FFAE-4BED-BA6A-69C289C654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0783" y="4335874"/>
              <a:ext cx="360000" cy="360000"/>
            </a:xfrm>
            <a:prstGeom prst="rect">
              <a:avLst/>
            </a:prstGeom>
          </p:spPr>
        </p:pic>
        <p:pic>
          <p:nvPicPr>
            <p:cNvPr id="183" name="Graphique 182" descr="Homme avec un remplissage uni">
              <a:extLst>
                <a:ext uri="{FF2B5EF4-FFF2-40B4-BE49-F238E27FC236}">
                  <a16:creationId xmlns:a16="http://schemas.microsoft.com/office/drawing/2014/main" id="{BD2AC057-40DB-42BE-9468-EE29040A063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9650" y="4340479"/>
              <a:ext cx="360000" cy="360000"/>
            </a:xfrm>
            <a:prstGeom prst="rect">
              <a:avLst/>
            </a:prstGeom>
          </p:spPr>
        </p:pic>
        <p:pic>
          <p:nvPicPr>
            <p:cNvPr id="184" name="Graphique 183" descr="Homme avec un remplissage uni">
              <a:extLst>
                <a:ext uri="{FF2B5EF4-FFF2-40B4-BE49-F238E27FC236}">
                  <a16:creationId xmlns:a16="http://schemas.microsoft.com/office/drawing/2014/main" id="{E1C91CFB-E110-4A36-BFCC-E4333674F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73428" y="4340480"/>
              <a:ext cx="360000" cy="360000"/>
            </a:xfrm>
            <a:prstGeom prst="rect">
              <a:avLst/>
            </a:prstGeom>
          </p:spPr>
        </p:pic>
        <p:pic>
          <p:nvPicPr>
            <p:cNvPr id="185" name="Graphique 184" descr="Homme avec un remplissage uni">
              <a:extLst>
                <a:ext uri="{FF2B5EF4-FFF2-40B4-BE49-F238E27FC236}">
                  <a16:creationId xmlns:a16="http://schemas.microsoft.com/office/drawing/2014/main" id="{D0F546BE-0632-408B-B6DA-6C498CEF3D8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57206" y="4340480"/>
              <a:ext cx="360000" cy="360000"/>
            </a:xfrm>
            <a:prstGeom prst="rect">
              <a:avLst/>
            </a:prstGeom>
          </p:spPr>
        </p:pic>
        <p:pic>
          <p:nvPicPr>
            <p:cNvPr id="186" name="Graphique 185" descr="Homme avec un remplissage uni">
              <a:extLst>
                <a:ext uri="{FF2B5EF4-FFF2-40B4-BE49-F238E27FC236}">
                  <a16:creationId xmlns:a16="http://schemas.microsoft.com/office/drawing/2014/main" id="{7FC71CC9-0C38-4C62-984B-6B7BB0162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7310" y="4700478"/>
              <a:ext cx="360000" cy="360000"/>
            </a:xfrm>
            <a:prstGeom prst="rect">
              <a:avLst/>
            </a:prstGeom>
          </p:spPr>
        </p:pic>
        <p:pic>
          <p:nvPicPr>
            <p:cNvPr id="187" name="Graphique 186" descr="Homme avec un remplissage uni">
              <a:extLst>
                <a:ext uri="{FF2B5EF4-FFF2-40B4-BE49-F238E27FC236}">
                  <a16:creationId xmlns:a16="http://schemas.microsoft.com/office/drawing/2014/main" id="{A66C85E0-B446-41CB-BB44-4B2DCC273A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1088" y="4700479"/>
              <a:ext cx="360000" cy="360000"/>
            </a:xfrm>
            <a:prstGeom prst="rect">
              <a:avLst/>
            </a:prstGeom>
          </p:spPr>
        </p:pic>
        <p:pic>
          <p:nvPicPr>
            <p:cNvPr id="189" name="Graphique 188" descr="Homme avec un remplissage uni">
              <a:extLst>
                <a:ext uri="{FF2B5EF4-FFF2-40B4-BE49-F238E27FC236}">
                  <a16:creationId xmlns:a16="http://schemas.microsoft.com/office/drawing/2014/main" id="{44F79598-0EFC-467F-B5C5-09D36B474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93733" y="4705084"/>
              <a:ext cx="360000" cy="360000"/>
            </a:xfrm>
            <a:prstGeom prst="rect">
              <a:avLst/>
            </a:prstGeom>
          </p:spPr>
        </p:pic>
        <p:pic>
          <p:nvPicPr>
            <p:cNvPr id="190" name="Graphique 189" descr="Homme avec un remplissage uni">
              <a:extLst>
                <a:ext uri="{FF2B5EF4-FFF2-40B4-BE49-F238E27FC236}">
                  <a16:creationId xmlns:a16="http://schemas.microsoft.com/office/drawing/2014/main" id="{97AE74C7-8765-4185-B5C6-4B982BC4A67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77511" y="4705085"/>
              <a:ext cx="360000" cy="360000"/>
            </a:xfrm>
            <a:prstGeom prst="rect">
              <a:avLst/>
            </a:prstGeom>
          </p:spPr>
        </p:pic>
        <p:pic>
          <p:nvPicPr>
            <p:cNvPr id="191" name="Graphique 190" descr="Homme avec un remplissage uni">
              <a:extLst>
                <a:ext uri="{FF2B5EF4-FFF2-40B4-BE49-F238E27FC236}">
                  <a16:creationId xmlns:a16="http://schemas.microsoft.com/office/drawing/2014/main" id="{953893F9-2A5F-40F8-A0C6-AA63622DC9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1289" y="4705085"/>
              <a:ext cx="360000" cy="360000"/>
            </a:xfrm>
            <a:prstGeom prst="rect">
              <a:avLst/>
            </a:prstGeom>
          </p:spPr>
        </p:pic>
        <p:pic>
          <p:nvPicPr>
            <p:cNvPr id="192" name="Graphique 191" descr="Homme avec un remplissage uni">
              <a:extLst>
                <a:ext uri="{FF2B5EF4-FFF2-40B4-BE49-F238E27FC236}">
                  <a16:creationId xmlns:a16="http://schemas.microsoft.com/office/drawing/2014/main" id="{0A8E7D89-181B-4764-A9CB-2D75AFBE694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35671" y="4702780"/>
              <a:ext cx="360000" cy="360000"/>
            </a:xfrm>
            <a:prstGeom prst="rect">
              <a:avLst/>
            </a:prstGeom>
          </p:spPr>
        </p:pic>
        <p:pic>
          <p:nvPicPr>
            <p:cNvPr id="193" name="Graphique 192" descr="Homme avec un remplissage uni">
              <a:extLst>
                <a:ext uri="{FF2B5EF4-FFF2-40B4-BE49-F238E27FC236}">
                  <a16:creationId xmlns:a16="http://schemas.microsoft.com/office/drawing/2014/main" id="{34A57312-AE85-43C5-8A84-9237AEDCF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9449" y="4702781"/>
              <a:ext cx="360000" cy="360000"/>
            </a:xfrm>
            <a:prstGeom prst="rect">
              <a:avLst/>
            </a:prstGeom>
          </p:spPr>
        </p:pic>
        <p:pic>
          <p:nvPicPr>
            <p:cNvPr id="194" name="Graphique 193" descr="Homme avec un remplissage uni">
              <a:extLst>
                <a:ext uri="{FF2B5EF4-FFF2-40B4-BE49-F238E27FC236}">
                  <a16:creationId xmlns:a16="http://schemas.microsoft.com/office/drawing/2014/main" id="{9A116F98-C7F0-42D4-892D-755FBBB8A4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03227" y="4702781"/>
              <a:ext cx="360000" cy="360000"/>
            </a:xfrm>
            <a:prstGeom prst="rect">
              <a:avLst/>
            </a:prstGeom>
          </p:spPr>
        </p:pic>
        <p:pic>
          <p:nvPicPr>
            <p:cNvPr id="195" name="Graphique 194" descr="Homme avec un remplissage uni">
              <a:extLst>
                <a:ext uri="{FF2B5EF4-FFF2-40B4-BE49-F238E27FC236}">
                  <a16:creationId xmlns:a16="http://schemas.microsoft.com/office/drawing/2014/main" id="{1065CA35-2A99-486C-9310-8AD24B188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2094" y="4707386"/>
              <a:ext cx="360000" cy="360000"/>
            </a:xfrm>
            <a:prstGeom prst="rect">
              <a:avLst/>
            </a:prstGeom>
          </p:spPr>
        </p:pic>
        <p:pic>
          <p:nvPicPr>
            <p:cNvPr id="196" name="Graphique 195" descr="Homme avec un remplissage uni">
              <a:extLst>
                <a:ext uri="{FF2B5EF4-FFF2-40B4-BE49-F238E27FC236}">
                  <a16:creationId xmlns:a16="http://schemas.microsoft.com/office/drawing/2014/main" id="{313C23B6-4BD4-4E08-BB36-9A360A5EE5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5872" y="4707387"/>
              <a:ext cx="360000" cy="360000"/>
            </a:xfrm>
            <a:prstGeom prst="rect">
              <a:avLst/>
            </a:prstGeom>
          </p:spPr>
        </p:pic>
        <p:pic>
          <p:nvPicPr>
            <p:cNvPr id="197" name="Graphique 196" descr="Homme avec un remplissage uni">
              <a:extLst>
                <a:ext uri="{FF2B5EF4-FFF2-40B4-BE49-F238E27FC236}">
                  <a16:creationId xmlns:a16="http://schemas.microsoft.com/office/drawing/2014/main" id="{D62C280F-042D-4677-9998-112F9764B1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9650" y="4707387"/>
              <a:ext cx="360000" cy="360000"/>
            </a:xfrm>
            <a:prstGeom prst="rect">
              <a:avLst/>
            </a:prstGeom>
          </p:spPr>
        </p:pic>
        <p:pic>
          <p:nvPicPr>
            <p:cNvPr id="198" name="Graphique 197" descr="Homme avec un remplissage uni">
              <a:extLst>
                <a:ext uri="{FF2B5EF4-FFF2-40B4-BE49-F238E27FC236}">
                  <a16:creationId xmlns:a16="http://schemas.microsoft.com/office/drawing/2014/main" id="{4F85D0AB-E1AC-4435-84DF-7E3BD7F710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47310" y="5074293"/>
              <a:ext cx="360000" cy="360000"/>
            </a:xfrm>
            <a:prstGeom prst="rect">
              <a:avLst/>
            </a:prstGeom>
          </p:spPr>
        </p:pic>
        <p:pic>
          <p:nvPicPr>
            <p:cNvPr id="199" name="Graphique 198" descr="Homme avec un remplissage uni">
              <a:extLst>
                <a:ext uri="{FF2B5EF4-FFF2-40B4-BE49-F238E27FC236}">
                  <a16:creationId xmlns:a16="http://schemas.microsoft.com/office/drawing/2014/main" id="{081C02F7-B3CC-4760-B41B-BBA6F0CABF5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31088" y="5074294"/>
              <a:ext cx="360000" cy="360000"/>
            </a:xfrm>
            <a:prstGeom prst="rect">
              <a:avLst/>
            </a:prstGeom>
          </p:spPr>
        </p:pic>
        <p:pic>
          <p:nvPicPr>
            <p:cNvPr id="201" name="Graphique 200" descr="Homme avec un remplissage uni">
              <a:extLst>
                <a:ext uri="{FF2B5EF4-FFF2-40B4-BE49-F238E27FC236}">
                  <a16:creationId xmlns:a16="http://schemas.microsoft.com/office/drawing/2014/main" id="{8F728CF6-99CD-49D7-AA50-175F3E661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93733" y="5078899"/>
              <a:ext cx="360000" cy="360000"/>
            </a:xfrm>
            <a:prstGeom prst="rect">
              <a:avLst/>
            </a:prstGeom>
          </p:spPr>
        </p:pic>
        <p:pic>
          <p:nvPicPr>
            <p:cNvPr id="202" name="Graphique 201" descr="Homme avec un remplissage uni">
              <a:extLst>
                <a:ext uri="{FF2B5EF4-FFF2-40B4-BE49-F238E27FC236}">
                  <a16:creationId xmlns:a16="http://schemas.microsoft.com/office/drawing/2014/main" id="{2F61ED75-B690-4181-9FC3-04091BD4C1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77511" y="5078900"/>
              <a:ext cx="360000" cy="360000"/>
            </a:xfrm>
            <a:prstGeom prst="rect">
              <a:avLst/>
            </a:prstGeom>
          </p:spPr>
        </p:pic>
        <p:pic>
          <p:nvPicPr>
            <p:cNvPr id="203" name="Graphique 202" descr="Homme avec un remplissage uni">
              <a:extLst>
                <a:ext uri="{FF2B5EF4-FFF2-40B4-BE49-F238E27FC236}">
                  <a16:creationId xmlns:a16="http://schemas.microsoft.com/office/drawing/2014/main" id="{95C41E2D-0FEC-4FC7-8B21-A344C4E1A3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61289" y="5078900"/>
              <a:ext cx="360000" cy="360000"/>
            </a:xfrm>
            <a:prstGeom prst="rect">
              <a:avLst/>
            </a:prstGeom>
          </p:spPr>
        </p:pic>
        <p:pic>
          <p:nvPicPr>
            <p:cNvPr id="204" name="Graphique 203" descr="Homme avec un remplissage uni">
              <a:extLst>
                <a:ext uri="{FF2B5EF4-FFF2-40B4-BE49-F238E27FC236}">
                  <a16:creationId xmlns:a16="http://schemas.microsoft.com/office/drawing/2014/main" id="{078066AD-7B56-45E6-B231-1B991B8E8E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35671" y="5076595"/>
              <a:ext cx="360000" cy="360000"/>
            </a:xfrm>
            <a:prstGeom prst="rect">
              <a:avLst/>
            </a:prstGeom>
          </p:spPr>
        </p:pic>
        <p:pic>
          <p:nvPicPr>
            <p:cNvPr id="205" name="Graphique 204" descr="Homme avec un remplissage uni">
              <a:extLst>
                <a:ext uri="{FF2B5EF4-FFF2-40B4-BE49-F238E27FC236}">
                  <a16:creationId xmlns:a16="http://schemas.microsoft.com/office/drawing/2014/main" id="{37996B32-9B52-4EF5-A210-2D26BAA667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19449" y="5076596"/>
              <a:ext cx="360000" cy="360000"/>
            </a:xfrm>
            <a:prstGeom prst="rect">
              <a:avLst/>
            </a:prstGeom>
          </p:spPr>
        </p:pic>
        <p:pic>
          <p:nvPicPr>
            <p:cNvPr id="206" name="Graphique 205" descr="Homme avec un remplissage uni">
              <a:extLst>
                <a:ext uri="{FF2B5EF4-FFF2-40B4-BE49-F238E27FC236}">
                  <a16:creationId xmlns:a16="http://schemas.microsoft.com/office/drawing/2014/main" id="{0EBCF4AD-B2D7-4238-A575-EDC511D3A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03227" y="5076596"/>
              <a:ext cx="360000" cy="360000"/>
            </a:xfrm>
            <a:prstGeom prst="rect">
              <a:avLst/>
            </a:prstGeom>
          </p:spPr>
        </p:pic>
        <p:pic>
          <p:nvPicPr>
            <p:cNvPr id="207" name="Graphique 206" descr="Homme avec un remplissage uni">
              <a:extLst>
                <a:ext uri="{FF2B5EF4-FFF2-40B4-BE49-F238E27FC236}">
                  <a16:creationId xmlns:a16="http://schemas.microsoft.com/office/drawing/2014/main" id="{2FDF607A-924F-4BFA-B211-7923C110E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2094" y="5081201"/>
              <a:ext cx="360000" cy="360000"/>
            </a:xfrm>
            <a:prstGeom prst="rect">
              <a:avLst/>
            </a:prstGeom>
          </p:spPr>
        </p:pic>
        <p:pic>
          <p:nvPicPr>
            <p:cNvPr id="208" name="Graphique 207" descr="Homme avec un remplissage uni">
              <a:extLst>
                <a:ext uri="{FF2B5EF4-FFF2-40B4-BE49-F238E27FC236}">
                  <a16:creationId xmlns:a16="http://schemas.microsoft.com/office/drawing/2014/main" id="{B5C6B64D-045A-46D4-87AE-10B3893EF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65872" y="5081202"/>
              <a:ext cx="360000" cy="360000"/>
            </a:xfrm>
            <a:prstGeom prst="rect">
              <a:avLst/>
            </a:prstGeom>
          </p:spPr>
        </p:pic>
        <p:pic>
          <p:nvPicPr>
            <p:cNvPr id="209" name="Graphique 208" descr="Homme avec un remplissage uni">
              <a:extLst>
                <a:ext uri="{FF2B5EF4-FFF2-40B4-BE49-F238E27FC236}">
                  <a16:creationId xmlns:a16="http://schemas.microsoft.com/office/drawing/2014/main" id="{F267DDB0-5D11-4AC7-8F23-655A9615C3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49650" y="5081202"/>
              <a:ext cx="360000" cy="360000"/>
            </a:xfrm>
            <a:prstGeom prst="rect">
              <a:avLst/>
            </a:prstGeom>
          </p:spPr>
        </p:pic>
        <p:pic>
          <p:nvPicPr>
            <p:cNvPr id="210" name="Graphique 209" descr="Homme avec un remplissage uni">
              <a:extLst>
                <a:ext uri="{FF2B5EF4-FFF2-40B4-BE49-F238E27FC236}">
                  <a16:creationId xmlns:a16="http://schemas.microsoft.com/office/drawing/2014/main" id="{3350B03E-791F-48C6-98D1-72CDCA9C7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962422" y="5421214"/>
              <a:ext cx="360000" cy="360000"/>
            </a:xfrm>
            <a:prstGeom prst="rect">
              <a:avLst/>
            </a:prstGeom>
          </p:spPr>
        </p:pic>
        <p:pic>
          <p:nvPicPr>
            <p:cNvPr id="211" name="Graphique 210" descr="Homme avec un remplissage uni">
              <a:extLst>
                <a:ext uri="{FF2B5EF4-FFF2-40B4-BE49-F238E27FC236}">
                  <a16:creationId xmlns:a16="http://schemas.microsoft.com/office/drawing/2014/main" id="{BB7178EB-24A1-4499-8848-60041562C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1146200" y="5421215"/>
              <a:ext cx="360000" cy="360000"/>
            </a:xfrm>
            <a:prstGeom prst="rect">
              <a:avLst/>
            </a:prstGeom>
          </p:spPr>
        </p:pic>
        <p:pic>
          <p:nvPicPr>
            <p:cNvPr id="213" name="Graphique 212" descr="Homme avec un remplissage uni">
              <a:extLst>
                <a:ext uri="{FF2B5EF4-FFF2-40B4-BE49-F238E27FC236}">
                  <a16:creationId xmlns:a16="http://schemas.microsoft.com/office/drawing/2014/main" id="{637ACC62-B7F3-421D-A409-E6443D96BB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08845" y="5425820"/>
              <a:ext cx="360000" cy="360000"/>
            </a:xfrm>
            <a:prstGeom prst="rect">
              <a:avLst/>
            </a:prstGeom>
          </p:spPr>
        </p:pic>
        <p:pic>
          <p:nvPicPr>
            <p:cNvPr id="214" name="Graphique 213" descr="Homme avec un remplissage uni">
              <a:extLst>
                <a:ext uri="{FF2B5EF4-FFF2-40B4-BE49-F238E27FC236}">
                  <a16:creationId xmlns:a16="http://schemas.microsoft.com/office/drawing/2014/main" id="{8EA33BA0-DAAB-4220-929E-9CD4305F6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92623" y="5425821"/>
              <a:ext cx="360000" cy="360000"/>
            </a:xfrm>
            <a:prstGeom prst="rect">
              <a:avLst/>
            </a:prstGeom>
          </p:spPr>
        </p:pic>
        <p:pic>
          <p:nvPicPr>
            <p:cNvPr id="215" name="Graphique 214" descr="Homme avec un remplissage uni">
              <a:extLst>
                <a:ext uri="{FF2B5EF4-FFF2-40B4-BE49-F238E27FC236}">
                  <a16:creationId xmlns:a16="http://schemas.microsoft.com/office/drawing/2014/main" id="{82FD2BFA-580A-410E-B49A-D762ED00B1E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776401" y="5425821"/>
              <a:ext cx="360000" cy="360000"/>
            </a:xfrm>
            <a:prstGeom prst="rect">
              <a:avLst/>
            </a:prstGeom>
          </p:spPr>
        </p:pic>
        <p:pic>
          <p:nvPicPr>
            <p:cNvPr id="216" name="Graphique 215" descr="Homme avec un remplissage uni">
              <a:extLst>
                <a:ext uri="{FF2B5EF4-FFF2-40B4-BE49-F238E27FC236}">
                  <a16:creationId xmlns:a16="http://schemas.microsoft.com/office/drawing/2014/main" id="{9C358B02-480C-40E6-9BAD-53C8C78830D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50783" y="5423516"/>
              <a:ext cx="360000" cy="360000"/>
            </a:xfrm>
            <a:prstGeom prst="rect">
              <a:avLst/>
            </a:prstGeom>
          </p:spPr>
        </p:pic>
        <p:pic>
          <p:nvPicPr>
            <p:cNvPr id="217" name="Graphique 216" descr="Homme avec un remplissage uni">
              <a:extLst>
                <a:ext uri="{FF2B5EF4-FFF2-40B4-BE49-F238E27FC236}">
                  <a16:creationId xmlns:a16="http://schemas.microsoft.com/office/drawing/2014/main" id="{83A9CE94-7287-4091-BD3D-7B7356ED27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34561" y="5423517"/>
              <a:ext cx="360000" cy="360000"/>
            </a:xfrm>
            <a:prstGeom prst="rect">
              <a:avLst/>
            </a:prstGeom>
          </p:spPr>
        </p:pic>
        <p:pic>
          <p:nvPicPr>
            <p:cNvPr id="218" name="Graphique 217" descr="Homme avec un remplissage uni">
              <a:extLst>
                <a:ext uri="{FF2B5EF4-FFF2-40B4-BE49-F238E27FC236}">
                  <a16:creationId xmlns:a16="http://schemas.microsoft.com/office/drawing/2014/main" id="{05072018-5F8C-4F79-9EB7-1A4BF585CA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8339" y="5423517"/>
              <a:ext cx="360000" cy="360000"/>
            </a:xfrm>
            <a:prstGeom prst="rect">
              <a:avLst/>
            </a:prstGeom>
          </p:spPr>
        </p:pic>
        <p:pic>
          <p:nvPicPr>
            <p:cNvPr id="219" name="Graphique 218" descr="Homme avec un remplissage uni">
              <a:extLst>
                <a:ext uri="{FF2B5EF4-FFF2-40B4-BE49-F238E27FC236}">
                  <a16:creationId xmlns:a16="http://schemas.microsoft.com/office/drawing/2014/main" id="{90936BD6-88E8-4C4B-8EAD-94539ABBA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97206" y="5428122"/>
              <a:ext cx="360000" cy="360000"/>
            </a:xfrm>
            <a:prstGeom prst="rect">
              <a:avLst/>
            </a:prstGeom>
          </p:spPr>
        </p:pic>
        <p:pic>
          <p:nvPicPr>
            <p:cNvPr id="220" name="Graphique 219" descr="Homme avec un remplissage uni">
              <a:extLst>
                <a:ext uri="{FF2B5EF4-FFF2-40B4-BE49-F238E27FC236}">
                  <a16:creationId xmlns:a16="http://schemas.microsoft.com/office/drawing/2014/main" id="{72E79931-1AFA-424E-B3CB-9DCF4346F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80984" y="5428123"/>
              <a:ext cx="360000" cy="360000"/>
            </a:xfrm>
            <a:prstGeom prst="rect">
              <a:avLst/>
            </a:prstGeom>
          </p:spPr>
        </p:pic>
        <p:pic>
          <p:nvPicPr>
            <p:cNvPr id="221" name="Graphique 220" descr="Homme avec un remplissage uni">
              <a:extLst>
                <a:ext uri="{FF2B5EF4-FFF2-40B4-BE49-F238E27FC236}">
                  <a16:creationId xmlns:a16="http://schemas.microsoft.com/office/drawing/2014/main" id="{34EA1CB0-27EB-40C4-B758-5184CF48F3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64762" y="5428123"/>
              <a:ext cx="360000" cy="360000"/>
            </a:xfrm>
            <a:prstGeom prst="rect">
              <a:avLst/>
            </a:prstGeom>
          </p:spPr>
        </p:pic>
        <p:pic>
          <p:nvPicPr>
            <p:cNvPr id="222" name="Graphique 221" descr="Homme avec un remplissage uni">
              <a:extLst>
                <a:ext uri="{FF2B5EF4-FFF2-40B4-BE49-F238E27FC236}">
                  <a16:creationId xmlns:a16="http://schemas.microsoft.com/office/drawing/2014/main" id="{94A963D3-D0C0-4F9C-968D-CFDD119DF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954866" y="5788121"/>
              <a:ext cx="360000" cy="360000"/>
            </a:xfrm>
            <a:prstGeom prst="rect">
              <a:avLst/>
            </a:prstGeom>
          </p:spPr>
        </p:pic>
        <p:pic>
          <p:nvPicPr>
            <p:cNvPr id="223" name="Graphique 222" descr="Homme avec un remplissage uni">
              <a:extLst>
                <a:ext uri="{FF2B5EF4-FFF2-40B4-BE49-F238E27FC236}">
                  <a16:creationId xmlns:a16="http://schemas.microsoft.com/office/drawing/2014/main" id="{D589C810-4E6C-4CEE-8FD9-9D8B9DC288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1138644" y="5788122"/>
              <a:ext cx="360000" cy="360000"/>
            </a:xfrm>
            <a:prstGeom prst="rect">
              <a:avLst/>
            </a:prstGeom>
          </p:spPr>
        </p:pic>
        <p:pic>
          <p:nvPicPr>
            <p:cNvPr id="226" name="Graphique 225" descr="Homme avec un remplissage uni">
              <a:extLst>
                <a:ext uri="{FF2B5EF4-FFF2-40B4-BE49-F238E27FC236}">
                  <a16:creationId xmlns:a16="http://schemas.microsoft.com/office/drawing/2014/main" id="{8F218BA1-D19E-42BF-88E5-E79FFBFDF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585067" y="5792728"/>
              <a:ext cx="360000" cy="360000"/>
            </a:xfrm>
            <a:prstGeom prst="rect">
              <a:avLst/>
            </a:prstGeom>
          </p:spPr>
        </p:pic>
        <p:pic>
          <p:nvPicPr>
            <p:cNvPr id="227" name="Graphique 226" descr="Homme avec un remplissage uni">
              <a:extLst>
                <a:ext uri="{FF2B5EF4-FFF2-40B4-BE49-F238E27FC236}">
                  <a16:creationId xmlns:a16="http://schemas.microsoft.com/office/drawing/2014/main" id="{C1384B11-C81E-4FA0-AA2B-AE96C383D9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10768845" y="5792728"/>
              <a:ext cx="360000" cy="360000"/>
            </a:xfrm>
            <a:prstGeom prst="rect">
              <a:avLst/>
            </a:prstGeom>
          </p:spPr>
        </p:pic>
        <p:pic>
          <p:nvPicPr>
            <p:cNvPr id="228" name="Graphique 227" descr="Homme avec un remplissage uni">
              <a:extLst>
                <a:ext uri="{FF2B5EF4-FFF2-40B4-BE49-F238E27FC236}">
                  <a16:creationId xmlns:a16="http://schemas.microsoft.com/office/drawing/2014/main" id="{8DC78B74-5F30-4578-A923-0DE69A060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843227" y="5790423"/>
              <a:ext cx="360000" cy="360000"/>
            </a:xfrm>
            <a:prstGeom prst="rect">
              <a:avLst/>
            </a:prstGeom>
          </p:spPr>
        </p:pic>
        <p:pic>
          <p:nvPicPr>
            <p:cNvPr id="229" name="Graphique 228" descr="Homme avec un remplissage uni">
              <a:extLst>
                <a:ext uri="{FF2B5EF4-FFF2-40B4-BE49-F238E27FC236}">
                  <a16:creationId xmlns:a16="http://schemas.microsoft.com/office/drawing/2014/main" id="{51A3F27F-7D63-4DA5-A523-79FFA654577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027005" y="5790424"/>
              <a:ext cx="360000" cy="360000"/>
            </a:xfrm>
            <a:prstGeom prst="rect">
              <a:avLst/>
            </a:prstGeom>
          </p:spPr>
        </p:pic>
        <p:pic>
          <p:nvPicPr>
            <p:cNvPr id="230" name="Graphique 229" descr="Homme avec un remplissage uni">
              <a:extLst>
                <a:ext uri="{FF2B5EF4-FFF2-40B4-BE49-F238E27FC236}">
                  <a16:creationId xmlns:a16="http://schemas.microsoft.com/office/drawing/2014/main" id="{CE70BB11-D159-42A1-AFCC-5AD0264977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10783" y="5790424"/>
              <a:ext cx="360000" cy="360000"/>
            </a:xfrm>
            <a:prstGeom prst="rect">
              <a:avLst/>
            </a:prstGeom>
          </p:spPr>
        </p:pic>
        <p:pic>
          <p:nvPicPr>
            <p:cNvPr id="231" name="Graphique 230" descr="Homme avec un remplissage uni">
              <a:extLst>
                <a:ext uri="{FF2B5EF4-FFF2-40B4-BE49-F238E27FC236}">
                  <a16:creationId xmlns:a16="http://schemas.microsoft.com/office/drawing/2014/main" id="{15907250-3F14-432C-BE9E-1BF35288853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289650" y="5795029"/>
              <a:ext cx="360000" cy="360000"/>
            </a:xfrm>
            <a:prstGeom prst="rect">
              <a:avLst/>
            </a:prstGeom>
          </p:spPr>
        </p:pic>
        <p:pic>
          <p:nvPicPr>
            <p:cNvPr id="232" name="Graphique 231" descr="Homme avec un remplissage uni">
              <a:extLst>
                <a:ext uri="{FF2B5EF4-FFF2-40B4-BE49-F238E27FC236}">
                  <a16:creationId xmlns:a16="http://schemas.microsoft.com/office/drawing/2014/main" id="{D6C52DEE-0DA2-4E4F-8A6B-77C400836D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473428" y="5795030"/>
              <a:ext cx="360000" cy="360000"/>
            </a:xfrm>
            <a:prstGeom prst="rect">
              <a:avLst/>
            </a:prstGeom>
          </p:spPr>
        </p:pic>
        <p:pic>
          <p:nvPicPr>
            <p:cNvPr id="233" name="Graphique 232" descr="Homme avec un remplissage uni">
              <a:extLst>
                <a:ext uri="{FF2B5EF4-FFF2-40B4-BE49-F238E27FC236}">
                  <a16:creationId xmlns:a16="http://schemas.microsoft.com/office/drawing/2014/main" id="{F232336B-E9DC-4B85-B621-25FF986A2A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657206" y="5795030"/>
              <a:ext cx="360000" cy="360000"/>
            </a:xfrm>
            <a:prstGeom prst="rect">
              <a:avLst/>
            </a:prstGeom>
          </p:spPr>
        </p:pic>
        <p:pic>
          <p:nvPicPr>
            <p:cNvPr id="234" name="Graphique 233" descr="Homme avec un remplissage uni">
              <a:extLst>
                <a:ext uri="{FF2B5EF4-FFF2-40B4-BE49-F238E27FC236}">
                  <a16:creationId xmlns:a16="http://schemas.microsoft.com/office/drawing/2014/main" id="{0BD3D6A0-A5CF-42A6-B0F6-67EEF70F0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857511" y="6157330"/>
              <a:ext cx="360000" cy="360000"/>
            </a:xfrm>
            <a:prstGeom prst="rect">
              <a:avLst/>
            </a:prstGeom>
          </p:spPr>
        </p:pic>
        <p:pic>
          <p:nvPicPr>
            <p:cNvPr id="235" name="Graphique 234" descr="Homme avec un remplissage uni">
              <a:extLst>
                <a:ext uri="{FF2B5EF4-FFF2-40B4-BE49-F238E27FC236}">
                  <a16:creationId xmlns:a16="http://schemas.microsoft.com/office/drawing/2014/main" id="{2E6A9764-93D0-4D9D-B58D-D6B6B48CAC8A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303934" y="6161936"/>
              <a:ext cx="360000" cy="360000"/>
            </a:xfrm>
            <a:prstGeom prst="rect">
              <a:avLst/>
            </a:prstGeom>
          </p:spPr>
        </p:pic>
        <p:pic>
          <p:nvPicPr>
            <p:cNvPr id="236" name="Graphique 235" descr="Homme avec un remplissage uni">
              <a:extLst>
                <a:ext uri="{FF2B5EF4-FFF2-40B4-BE49-F238E27FC236}">
                  <a16:creationId xmlns:a16="http://schemas.microsoft.com/office/drawing/2014/main" id="{57B10BB3-EA21-40EA-83B6-7F9635A8FE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487712" y="6161937"/>
              <a:ext cx="360000" cy="360000"/>
            </a:xfrm>
            <a:prstGeom prst="rect">
              <a:avLst/>
            </a:prstGeom>
          </p:spPr>
        </p:pic>
        <p:pic>
          <p:nvPicPr>
            <p:cNvPr id="237" name="Graphique 236" descr="Homme avec un remplissage uni">
              <a:extLst>
                <a:ext uri="{FF2B5EF4-FFF2-40B4-BE49-F238E27FC236}">
                  <a16:creationId xmlns:a16="http://schemas.microsoft.com/office/drawing/2014/main" id="{064F5D55-E691-4BB0-8D5E-4DEFB24C2296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9671490" y="6161937"/>
              <a:ext cx="360000" cy="360000"/>
            </a:xfrm>
            <a:prstGeom prst="rect">
              <a:avLst/>
            </a:prstGeom>
          </p:spPr>
        </p:pic>
        <p:pic>
          <p:nvPicPr>
            <p:cNvPr id="350" name="Graphique 349" descr="Homme avec un remplissage uni">
              <a:extLst>
                <a:ext uri="{FF2B5EF4-FFF2-40B4-BE49-F238E27FC236}">
                  <a16:creationId xmlns:a16="http://schemas.microsoft.com/office/drawing/2014/main" id="{37D9072D-128E-49E4-B683-8B7CFDF82C0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 l="48275" b="3"/>
            <a:stretch/>
          </p:blipFill>
          <p:spPr>
            <a:xfrm>
              <a:off x="10584879" y="5791960"/>
              <a:ext cx="186209" cy="359990"/>
            </a:xfrm>
            <a:prstGeom prst="rect">
              <a:avLst/>
            </a:prstGeom>
          </p:spPr>
        </p:pic>
        <p:pic>
          <p:nvPicPr>
            <p:cNvPr id="353" name="Graphique 352" descr="Homme avec un remplissage uni">
              <a:extLst>
                <a:ext uri="{FF2B5EF4-FFF2-40B4-BE49-F238E27FC236}">
                  <a16:creationId xmlns:a16="http://schemas.microsoft.com/office/drawing/2014/main" id="{0A0313C0-2F53-4B5E-89C0-CCC565583B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8275" b="-24757"/>
            <a:stretch/>
          </p:blipFill>
          <p:spPr>
            <a:xfrm>
              <a:off x="10410804" y="5795028"/>
              <a:ext cx="186209" cy="449123"/>
            </a:xfrm>
            <a:prstGeom prst="rect">
              <a:avLst/>
            </a:prstGeom>
          </p:spPr>
        </p:pic>
      </p:grpSp>
      <p:sp>
        <p:nvSpPr>
          <p:cNvPr id="15" name="ZoneTexte 14">
            <a:extLst>
              <a:ext uri="{FF2B5EF4-FFF2-40B4-BE49-F238E27FC236}">
                <a16:creationId xmlns:a16="http://schemas.microsoft.com/office/drawing/2014/main" id="{8B0117D1-C0B3-49BB-BDAB-40D27B1895AE}"/>
              </a:ext>
            </a:extLst>
          </p:cNvPr>
          <p:cNvSpPr txBox="1"/>
          <p:nvPr/>
        </p:nvSpPr>
        <p:spPr>
          <a:xfrm>
            <a:off x="4513790" y="3994946"/>
            <a:ext cx="34714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i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Uccle en 2024 = 87.000 habitants ! 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8C4CAB1-B49E-49A8-AF88-52C0AF518411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3297" b="97314" l="9238" r="96536">
                        <a14:foregroundMark x1="65127" y1="93529" x2="65127" y2="93529"/>
                        <a14:foregroundMark x1="62125" y1="97314" x2="62125" y2="97314"/>
                        <a14:foregroundMark x1="93880" y1="79243" x2="93880" y2="79243"/>
                        <a14:foregroundMark x1="94804" y1="61416" x2="94804" y2="61416"/>
                        <a14:foregroundMark x1="96651" y1="79487" x2="96651" y2="79487"/>
                        <a14:foregroundMark x1="68360" y1="7082" x2="68360" y2="7082"/>
                        <a14:foregroundMark x1="68360" y1="3297" x2="68360" y2="3297"/>
                        <a14:foregroundMark x1="9238" y1="61416" x2="9238" y2="6141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938473" y="4364278"/>
            <a:ext cx="2113799" cy="1999078"/>
          </a:xfrm>
          <a:prstGeom prst="rect">
            <a:avLst/>
          </a:prstGeom>
        </p:spPr>
      </p:pic>
      <p:sp>
        <p:nvSpPr>
          <p:cNvPr id="488" name="Titre 5">
            <a:extLst>
              <a:ext uri="{FF2B5EF4-FFF2-40B4-BE49-F238E27FC236}">
                <a16:creationId xmlns:a16="http://schemas.microsoft.com/office/drawing/2014/main" id="{39DFF738-F354-499C-87A4-93CEB2A2A726}"/>
              </a:ext>
            </a:extLst>
          </p:cNvPr>
          <p:cNvSpPr txBox="1">
            <a:spLocks/>
          </p:cNvSpPr>
          <p:nvPr/>
        </p:nvSpPr>
        <p:spPr>
          <a:xfrm>
            <a:off x="7352159" y="671882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Een</a:t>
            </a:r>
            <a:r>
              <a:rPr lang="fr-BE" kern="0" dirty="0"/>
              <a:t> </a:t>
            </a:r>
            <a:r>
              <a:rPr lang="fr-BE" kern="0" dirty="0" err="1"/>
              <a:t>veranderende</a:t>
            </a:r>
            <a:r>
              <a:rPr lang="fr-BE" kern="0" dirty="0"/>
              <a:t> </a:t>
            </a:r>
            <a:r>
              <a:rPr lang="fr-BE" kern="0" dirty="0" err="1"/>
              <a:t>bevolking</a:t>
            </a:r>
            <a:r>
              <a:rPr lang="fr-BE" kern="0" dirty="0"/>
              <a:t>!</a:t>
            </a:r>
          </a:p>
        </p:txBody>
      </p:sp>
      <p:sp>
        <p:nvSpPr>
          <p:cNvPr id="489" name="ZoneTexte 488">
            <a:extLst>
              <a:ext uri="{FF2B5EF4-FFF2-40B4-BE49-F238E27FC236}">
                <a16:creationId xmlns:a16="http://schemas.microsoft.com/office/drawing/2014/main" id="{54561D91-B752-4DAC-BEBC-50A483FA6048}"/>
              </a:ext>
            </a:extLst>
          </p:cNvPr>
          <p:cNvSpPr txBox="1"/>
          <p:nvPr/>
        </p:nvSpPr>
        <p:spPr>
          <a:xfrm>
            <a:off x="4527671" y="6416087"/>
            <a:ext cx="3284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i="1" dirty="0">
                <a:solidFill>
                  <a:schemeClr val="bg2">
                    <a:lumMod val="40000"/>
                    <a:lumOff val="60000"/>
                  </a:schemeClr>
                </a:solidFill>
              </a:rPr>
              <a:t>Ukkel in 2024 = 87.000 inwoners!</a:t>
            </a:r>
            <a:endParaRPr lang="fr-BE" i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90" name="ZoneTexte 489">
            <a:extLst>
              <a:ext uri="{FF2B5EF4-FFF2-40B4-BE49-F238E27FC236}">
                <a16:creationId xmlns:a16="http://schemas.microsoft.com/office/drawing/2014/main" id="{10A7A7D6-98B0-4190-A90F-66C78A9BB683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963440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8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0" name="Groupe 449">
            <a:extLst>
              <a:ext uri="{FF2B5EF4-FFF2-40B4-BE49-F238E27FC236}">
                <a16:creationId xmlns:a16="http://schemas.microsoft.com/office/drawing/2014/main" id="{5712C9A2-948B-4676-B85D-C97B8142997C}"/>
              </a:ext>
            </a:extLst>
          </p:cNvPr>
          <p:cNvGrpSpPr/>
          <p:nvPr/>
        </p:nvGrpSpPr>
        <p:grpSpPr>
          <a:xfrm>
            <a:off x="654569" y="1575214"/>
            <a:ext cx="2249902" cy="4668938"/>
            <a:chOff x="654569" y="1575214"/>
            <a:chExt cx="2249902" cy="4668938"/>
          </a:xfrm>
        </p:grpSpPr>
        <p:pic>
          <p:nvPicPr>
            <p:cNvPr id="451" name="Graphique 450" descr="Homme avec un remplissage uni">
              <a:extLst>
                <a:ext uri="{FF2B5EF4-FFF2-40B4-BE49-F238E27FC236}">
                  <a16:creationId xmlns:a16="http://schemas.microsoft.com/office/drawing/2014/main" id="{BD0AF05C-D81A-497A-8FDA-3EA17006F09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7341" y="2162861"/>
              <a:ext cx="360000" cy="360000"/>
            </a:xfrm>
            <a:prstGeom prst="rect">
              <a:avLst/>
            </a:prstGeom>
          </p:spPr>
        </p:pic>
        <p:pic>
          <p:nvPicPr>
            <p:cNvPr id="452" name="Graphique 451" descr="Homme avec un remplissage uni">
              <a:extLst>
                <a:ext uri="{FF2B5EF4-FFF2-40B4-BE49-F238E27FC236}">
                  <a16:creationId xmlns:a16="http://schemas.microsoft.com/office/drawing/2014/main" id="{BB4BC3C8-A8F1-477A-A86F-71FB75A77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1119" y="2162862"/>
              <a:ext cx="360000" cy="360000"/>
            </a:xfrm>
            <a:prstGeom prst="rect">
              <a:avLst/>
            </a:prstGeom>
          </p:spPr>
        </p:pic>
        <p:pic>
          <p:nvPicPr>
            <p:cNvPr id="453" name="Graphique 452" descr="Homme avec un remplissage uni">
              <a:extLst>
                <a:ext uri="{FF2B5EF4-FFF2-40B4-BE49-F238E27FC236}">
                  <a16:creationId xmlns:a16="http://schemas.microsoft.com/office/drawing/2014/main" id="{EDE75BB2-EF9A-4A9C-98CE-9C1ED54CC0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3764" y="2167467"/>
              <a:ext cx="360000" cy="360000"/>
            </a:xfrm>
            <a:prstGeom prst="rect">
              <a:avLst/>
            </a:prstGeom>
          </p:spPr>
        </p:pic>
        <p:pic>
          <p:nvPicPr>
            <p:cNvPr id="454" name="Graphique 453" descr="Homme avec un remplissage uni">
              <a:extLst>
                <a:ext uri="{FF2B5EF4-FFF2-40B4-BE49-F238E27FC236}">
                  <a16:creationId xmlns:a16="http://schemas.microsoft.com/office/drawing/2014/main" id="{F43CE67F-C3B7-4D3B-83EA-5841A9C61B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57542" y="2167468"/>
              <a:ext cx="360000" cy="360000"/>
            </a:xfrm>
            <a:prstGeom prst="rect">
              <a:avLst/>
            </a:prstGeom>
          </p:spPr>
        </p:pic>
        <p:pic>
          <p:nvPicPr>
            <p:cNvPr id="455" name="Graphique 454" descr="Homme avec un remplissage uni">
              <a:extLst>
                <a:ext uri="{FF2B5EF4-FFF2-40B4-BE49-F238E27FC236}">
                  <a16:creationId xmlns:a16="http://schemas.microsoft.com/office/drawing/2014/main" id="{0AEFA804-3078-46ED-941C-EC4C466431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41320" y="2167468"/>
              <a:ext cx="360000" cy="360000"/>
            </a:xfrm>
            <a:prstGeom prst="rect">
              <a:avLst/>
            </a:prstGeom>
          </p:spPr>
        </p:pic>
        <p:pic>
          <p:nvPicPr>
            <p:cNvPr id="456" name="Graphique 455" descr="Homme avec un remplissage uni">
              <a:extLst>
                <a:ext uri="{FF2B5EF4-FFF2-40B4-BE49-F238E27FC236}">
                  <a16:creationId xmlns:a16="http://schemas.microsoft.com/office/drawing/2014/main" id="{AC74E5BF-D6B6-4903-AEB1-C5DBD77F03B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15702" y="2165163"/>
              <a:ext cx="360000" cy="360000"/>
            </a:xfrm>
            <a:prstGeom prst="rect">
              <a:avLst/>
            </a:prstGeom>
          </p:spPr>
        </p:pic>
        <p:pic>
          <p:nvPicPr>
            <p:cNvPr id="457" name="Graphique 456" descr="Homme avec un remplissage uni">
              <a:extLst>
                <a:ext uri="{FF2B5EF4-FFF2-40B4-BE49-F238E27FC236}">
                  <a16:creationId xmlns:a16="http://schemas.microsoft.com/office/drawing/2014/main" id="{E6D520D3-02C5-4881-A867-D6FF901588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9480" y="2165164"/>
              <a:ext cx="360000" cy="360000"/>
            </a:xfrm>
            <a:prstGeom prst="rect">
              <a:avLst/>
            </a:prstGeom>
          </p:spPr>
        </p:pic>
        <p:pic>
          <p:nvPicPr>
            <p:cNvPr id="458" name="Graphique 457" descr="Homme avec un remplissage uni">
              <a:extLst>
                <a:ext uri="{FF2B5EF4-FFF2-40B4-BE49-F238E27FC236}">
                  <a16:creationId xmlns:a16="http://schemas.microsoft.com/office/drawing/2014/main" id="{ED130018-AD77-442F-80F7-1E9BD9EDD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83258" y="2165164"/>
              <a:ext cx="360000" cy="360000"/>
            </a:xfrm>
            <a:prstGeom prst="rect">
              <a:avLst/>
            </a:prstGeom>
          </p:spPr>
        </p:pic>
        <p:pic>
          <p:nvPicPr>
            <p:cNvPr id="459" name="Graphique 458" descr="Homme avec un remplissage uni">
              <a:extLst>
                <a:ext uri="{FF2B5EF4-FFF2-40B4-BE49-F238E27FC236}">
                  <a16:creationId xmlns:a16="http://schemas.microsoft.com/office/drawing/2014/main" id="{0D23F777-127A-41DB-9772-030F16B44C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2125" y="2169769"/>
              <a:ext cx="360000" cy="360000"/>
            </a:xfrm>
            <a:prstGeom prst="rect">
              <a:avLst/>
            </a:prstGeom>
          </p:spPr>
        </p:pic>
        <p:pic>
          <p:nvPicPr>
            <p:cNvPr id="460" name="Graphique 459" descr="Homme avec un remplissage uni">
              <a:extLst>
                <a:ext uri="{FF2B5EF4-FFF2-40B4-BE49-F238E27FC236}">
                  <a16:creationId xmlns:a16="http://schemas.microsoft.com/office/drawing/2014/main" id="{B7DECFF8-C1D0-452D-8D44-B07AE919C03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903" y="2169770"/>
              <a:ext cx="360000" cy="360000"/>
            </a:xfrm>
            <a:prstGeom prst="rect">
              <a:avLst/>
            </a:prstGeom>
          </p:spPr>
        </p:pic>
        <p:pic>
          <p:nvPicPr>
            <p:cNvPr id="461" name="Graphique 460" descr="Homme avec un remplissage uni">
              <a:extLst>
                <a:ext uri="{FF2B5EF4-FFF2-40B4-BE49-F238E27FC236}">
                  <a16:creationId xmlns:a16="http://schemas.microsoft.com/office/drawing/2014/main" id="{2B384EB5-612F-4B70-A8C4-DD9776DC8E1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9681" y="2169770"/>
              <a:ext cx="360000" cy="360000"/>
            </a:xfrm>
            <a:prstGeom prst="rect">
              <a:avLst/>
            </a:prstGeom>
          </p:spPr>
        </p:pic>
        <p:pic>
          <p:nvPicPr>
            <p:cNvPr id="462" name="Graphique 461" descr="Homme avec un remplissage uni">
              <a:extLst>
                <a:ext uri="{FF2B5EF4-FFF2-40B4-BE49-F238E27FC236}">
                  <a16:creationId xmlns:a16="http://schemas.microsoft.com/office/drawing/2014/main" id="{1849E492-07BD-42A6-A995-0F80F6C2DB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19785" y="2529768"/>
              <a:ext cx="360000" cy="360000"/>
            </a:xfrm>
            <a:prstGeom prst="rect">
              <a:avLst/>
            </a:prstGeom>
          </p:spPr>
        </p:pic>
        <p:pic>
          <p:nvPicPr>
            <p:cNvPr id="463" name="Graphique 462" descr="Homme avec un remplissage uni">
              <a:extLst>
                <a:ext uri="{FF2B5EF4-FFF2-40B4-BE49-F238E27FC236}">
                  <a16:creationId xmlns:a16="http://schemas.microsoft.com/office/drawing/2014/main" id="{2DADBC96-1E91-4C7A-9DD4-8DBC8B55DEF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03563" y="2529769"/>
              <a:ext cx="360000" cy="360000"/>
            </a:xfrm>
            <a:prstGeom prst="rect">
              <a:avLst/>
            </a:prstGeom>
          </p:spPr>
        </p:pic>
        <p:pic>
          <p:nvPicPr>
            <p:cNvPr id="464" name="Graphique 463" descr="Homme avec un remplissage uni">
              <a:extLst>
                <a:ext uri="{FF2B5EF4-FFF2-40B4-BE49-F238E27FC236}">
                  <a16:creationId xmlns:a16="http://schemas.microsoft.com/office/drawing/2014/main" id="{09BFBB23-EE64-45EE-B2E8-51EF95D48C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66208" y="2534374"/>
              <a:ext cx="360000" cy="360000"/>
            </a:xfrm>
            <a:prstGeom prst="rect">
              <a:avLst/>
            </a:prstGeom>
          </p:spPr>
        </p:pic>
        <p:pic>
          <p:nvPicPr>
            <p:cNvPr id="465" name="Graphique 464" descr="Homme avec un remplissage uni">
              <a:extLst>
                <a:ext uri="{FF2B5EF4-FFF2-40B4-BE49-F238E27FC236}">
                  <a16:creationId xmlns:a16="http://schemas.microsoft.com/office/drawing/2014/main" id="{39096F67-73CA-4873-B4D7-9A04B91E2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49986" y="2534375"/>
              <a:ext cx="360000" cy="360000"/>
            </a:xfrm>
            <a:prstGeom prst="rect">
              <a:avLst/>
            </a:prstGeom>
          </p:spPr>
        </p:pic>
        <p:pic>
          <p:nvPicPr>
            <p:cNvPr id="466" name="Graphique 465" descr="Homme avec un remplissage uni">
              <a:extLst>
                <a:ext uri="{FF2B5EF4-FFF2-40B4-BE49-F238E27FC236}">
                  <a16:creationId xmlns:a16="http://schemas.microsoft.com/office/drawing/2014/main" id="{906DF7A5-E9B2-4B03-8C92-D7730A295C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33764" y="2534375"/>
              <a:ext cx="360000" cy="360000"/>
            </a:xfrm>
            <a:prstGeom prst="rect">
              <a:avLst/>
            </a:prstGeom>
          </p:spPr>
        </p:pic>
        <p:pic>
          <p:nvPicPr>
            <p:cNvPr id="467" name="Graphique 466" descr="Homme avec un remplissage uni">
              <a:extLst>
                <a:ext uri="{FF2B5EF4-FFF2-40B4-BE49-F238E27FC236}">
                  <a16:creationId xmlns:a16="http://schemas.microsoft.com/office/drawing/2014/main" id="{5EDF1F1C-255C-403E-8178-AE2FBDF722D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08146" y="2532070"/>
              <a:ext cx="360000" cy="360000"/>
            </a:xfrm>
            <a:prstGeom prst="rect">
              <a:avLst/>
            </a:prstGeom>
          </p:spPr>
        </p:pic>
        <p:pic>
          <p:nvPicPr>
            <p:cNvPr id="468" name="Graphique 467" descr="Homme avec un remplissage uni">
              <a:extLst>
                <a:ext uri="{FF2B5EF4-FFF2-40B4-BE49-F238E27FC236}">
                  <a16:creationId xmlns:a16="http://schemas.microsoft.com/office/drawing/2014/main" id="{FD96DA69-61A0-4C4F-AD53-5C256A58022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1924" y="2532071"/>
              <a:ext cx="360000" cy="360000"/>
            </a:xfrm>
            <a:prstGeom prst="rect">
              <a:avLst/>
            </a:prstGeom>
          </p:spPr>
        </p:pic>
        <p:pic>
          <p:nvPicPr>
            <p:cNvPr id="469" name="Graphique 468" descr="Homme avec un remplissage uni">
              <a:extLst>
                <a:ext uri="{FF2B5EF4-FFF2-40B4-BE49-F238E27FC236}">
                  <a16:creationId xmlns:a16="http://schemas.microsoft.com/office/drawing/2014/main" id="{C3EA4E67-A3F5-49C9-B0D3-6BB0804B3E0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75702" y="2532071"/>
              <a:ext cx="360000" cy="360000"/>
            </a:xfrm>
            <a:prstGeom prst="rect">
              <a:avLst/>
            </a:prstGeom>
          </p:spPr>
        </p:pic>
        <p:pic>
          <p:nvPicPr>
            <p:cNvPr id="470" name="Graphique 469" descr="Homme avec un remplissage uni">
              <a:extLst>
                <a:ext uri="{FF2B5EF4-FFF2-40B4-BE49-F238E27FC236}">
                  <a16:creationId xmlns:a16="http://schemas.microsoft.com/office/drawing/2014/main" id="{788E09DD-03B7-49D9-9257-B1237684B39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54569" y="2536676"/>
              <a:ext cx="360000" cy="360000"/>
            </a:xfrm>
            <a:prstGeom prst="rect">
              <a:avLst/>
            </a:prstGeom>
          </p:spPr>
        </p:pic>
        <p:pic>
          <p:nvPicPr>
            <p:cNvPr id="471" name="Graphique 470" descr="Homme avec un remplissage uni">
              <a:extLst>
                <a:ext uri="{FF2B5EF4-FFF2-40B4-BE49-F238E27FC236}">
                  <a16:creationId xmlns:a16="http://schemas.microsoft.com/office/drawing/2014/main" id="{1844AB15-263C-41BC-95C2-54C0DCD49A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38347" y="2536677"/>
              <a:ext cx="360000" cy="360000"/>
            </a:xfrm>
            <a:prstGeom prst="rect">
              <a:avLst/>
            </a:prstGeom>
          </p:spPr>
        </p:pic>
        <p:pic>
          <p:nvPicPr>
            <p:cNvPr id="472" name="Graphique 471" descr="Homme avec un remplissage uni">
              <a:extLst>
                <a:ext uri="{FF2B5EF4-FFF2-40B4-BE49-F238E27FC236}">
                  <a16:creationId xmlns:a16="http://schemas.microsoft.com/office/drawing/2014/main" id="{98009465-C0DB-4E81-AFE3-FDE2307EF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2125" y="2536677"/>
              <a:ext cx="360000" cy="360000"/>
            </a:xfrm>
            <a:prstGeom prst="rect">
              <a:avLst/>
            </a:prstGeom>
          </p:spPr>
        </p:pic>
        <p:pic>
          <p:nvPicPr>
            <p:cNvPr id="473" name="Graphique 472" descr="Homme avec un remplissage uni">
              <a:extLst>
                <a:ext uri="{FF2B5EF4-FFF2-40B4-BE49-F238E27FC236}">
                  <a16:creationId xmlns:a16="http://schemas.microsoft.com/office/drawing/2014/main" id="{99F2A197-C204-492C-94D5-134FB9880F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34897" y="2876689"/>
              <a:ext cx="360000" cy="360000"/>
            </a:xfrm>
            <a:prstGeom prst="rect">
              <a:avLst/>
            </a:prstGeom>
          </p:spPr>
        </p:pic>
        <p:pic>
          <p:nvPicPr>
            <p:cNvPr id="474" name="Graphique 473" descr="Homme avec un remplissage uni">
              <a:extLst>
                <a:ext uri="{FF2B5EF4-FFF2-40B4-BE49-F238E27FC236}">
                  <a16:creationId xmlns:a16="http://schemas.microsoft.com/office/drawing/2014/main" id="{1E96C183-8B09-4334-AE81-C2635D9A5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8675" y="2876690"/>
              <a:ext cx="360000" cy="360000"/>
            </a:xfrm>
            <a:prstGeom prst="rect">
              <a:avLst/>
            </a:prstGeom>
          </p:spPr>
        </p:pic>
        <p:pic>
          <p:nvPicPr>
            <p:cNvPr id="475" name="Graphique 474" descr="Homme avec un remplissage uni">
              <a:extLst>
                <a:ext uri="{FF2B5EF4-FFF2-40B4-BE49-F238E27FC236}">
                  <a16:creationId xmlns:a16="http://schemas.microsoft.com/office/drawing/2014/main" id="{CDF539D1-64D3-4E82-BCDD-3083343BD93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81320" y="2881295"/>
              <a:ext cx="360000" cy="360000"/>
            </a:xfrm>
            <a:prstGeom prst="rect">
              <a:avLst/>
            </a:prstGeom>
          </p:spPr>
        </p:pic>
        <p:pic>
          <p:nvPicPr>
            <p:cNvPr id="476" name="Graphique 475" descr="Homme avec un remplissage uni">
              <a:extLst>
                <a:ext uri="{FF2B5EF4-FFF2-40B4-BE49-F238E27FC236}">
                  <a16:creationId xmlns:a16="http://schemas.microsoft.com/office/drawing/2014/main" id="{9B0A00DF-5FAA-49B0-9CCE-FD458BA2F72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65098" y="2881296"/>
              <a:ext cx="360000" cy="360000"/>
            </a:xfrm>
            <a:prstGeom prst="rect">
              <a:avLst/>
            </a:prstGeom>
          </p:spPr>
        </p:pic>
        <p:pic>
          <p:nvPicPr>
            <p:cNvPr id="477" name="Graphique 476" descr="Homme avec un remplissage uni">
              <a:extLst>
                <a:ext uri="{FF2B5EF4-FFF2-40B4-BE49-F238E27FC236}">
                  <a16:creationId xmlns:a16="http://schemas.microsoft.com/office/drawing/2014/main" id="{0E446C3E-3AE3-4A85-8D02-93B4FFABC0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48876" y="2881296"/>
              <a:ext cx="360000" cy="360000"/>
            </a:xfrm>
            <a:prstGeom prst="rect">
              <a:avLst/>
            </a:prstGeom>
          </p:spPr>
        </p:pic>
        <p:pic>
          <p:nvPicPr>
            <p:cNvPr id="478" name="Graphique 477" descr="Homme avec un remplissage uni">
              <a:extLst>
                <a:ext uri="{FF2B5EF4-FFF2-40B4-BE49-F238E27FC236}">
                  <a16:creationId xmlns:a16="http://schemas.microsoft.com/office/drawing/2014/main" id="{6F0997AF-D5AD-4F97-A0D9-9D9383B85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23258" y="2878991"/>
              <a:ext cx="360000" cy="360000"/>
            </a:xfrm>
            <a:prstGeom prst="rect">
              <a:avLst/>
            </a:prstGeom>
          </p:spPr>
        </p:pic>
        <p:pic>
          <p:nvPicPr>
            <p:cNvPr id="479" name="Graphique 478" descr="Homme avec un remplissage uni">
              <a:extLst>
                <a:ext uri="{FF2B5EF4-FFF2-40B4-BE49-F238E27FC236}">
                  <a16:creationId xmlns:a16="http://schemas.microsoft.com/office/drawing/2014/main" id="{8A3A2F4F-E0D2-464F-B51A-ED8BEE8115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07036" y="2878992"/>
              <a:ext cx="360000" cy="360000"/>
            </a:xfrm>
            <a:prstGeom prst="rect">
              <a:avLst/>
            </a:prstGeom>
          </p:spPr>
        </p:pic>
        <p:pic>
          <p:nvPicPr>
            <p:cNvPr id="480" name="Graphique 479" descr="Homme avec un remplissage uni">
              <a:extLst>
                <a:ext uri="{FF2B5EF4-FFF2-40B4-BE49-F238E27FC236}">
                  <a16:creationId xmlns:a16="http://schemas.microsoft.com/office/drawing/2014/main" id="{AA4EE224-5B53-4F9C-BF56-3A434642F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90814" y="2878992"/>
              <a:ext cx="360000" cy="360000"/>
            </a:xfrm>
            <a:prstGeom prst="rect">
              <a:avLst/>
            </a:prstGeom>
          </p:spPr>
        </p:pic>
        <p:pic>
          <p:nvPicPr>
            <p:cNvPr id="481" name="Graphique 480" descr="Homme avec un remplissage uni">
              <a:extLst>
                <a:ext uri="{FF2B5EF4-FFF2-40B4-BE49-F238E27FC236}">
                  <a16:creationId xmlns:a16="http://schemas.microsoft.com/office/drawing/2014/main" id="{47433202-74D3-4A4A-B8D8-B16D6D5405A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9681" y="2883597"/>
              <a:ext cx="360000" cy="360000"/>
            </a:xfrm>
            <a:prstGeom prst="rect">
              <a:avLst/>
            </a:prstGeom>
          </p:spPr>
        </p:pic>
        <p:pic>
          <p:nvPicPr>
            <p:cNvPr id="482" name="Graphique 481" descr="Homme avec un remplissage uni">
              <a:extLst>
                <a:ext uri="{FF2B5EF4-FFF2-40B4-BE49-F238E27FC236}">
                  <a16:creationId xmlns:a16="http://schemas.microsoft.com/office/drawing/2014/main" id="{D1D63BF0-09B7-4995-826D-AF65964414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3459" y="2883598"/>
              <a:ext cx="360000" cy="360000"/>
            </a:xfrm>
            <a:prstGeom prst="rect">
              <a:avLst/>
            </a:prstGeom>
          </p:spPr>
        </p:pic>
        <p:pic>
          <p:nvPicPr>
            <p:cNvPr id="483" name="Graphique 482" descr="Homme avec un remplissage uni">
              <a:extLst>
                <a:ext uri="{FF2B5EF4-FFF2-40B4-BE49-F238E27FC236}">
                  <a16:creationId xmlns:a16="http://schemas.microsoft.com/office/drawing/2014/main" id="{21A5B60F-224B-443A-A9FA-35E07A9A203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37237" y="2883598"/>
              <a:ext cx="360000" cy="360000"/>
            </a:xfrm>
            <a:prstGeom prst="rect">
              <a:avLst/>
            </a:prstGeom>
          </p:spPr>
        </p:pic>
        <p:pic>
          <p:nvPicPr>
            <p:cNvPr id="484" name="Graphique 483" descr="Homme avec un remplissage uni">
              <a:extLst>
                <a:ext uri="{FF2B5EF4-FFF2-40B4-BE49-F238E27FC236}">
                  <a16:creationId xmlns:a16="http://schemas.microsoft.com/office/drawing/2014/main" id="{E646ED2C-9D6D-49FB-BE08-256C2909699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27341" y="3243596"/>
              <a:ext cx="360000" cy="360000"/>
            </a:xfrm>
            <a:prstGeom prst="rect">
              <a:avLst/>
            </a:prstGeom>
          </p:spPr>
        </p:pic>
        <p:pic>
          <p:nvPicPr>
            <p:cNvPr id="485" name="Graphique 484" descr="Homme avec un remplissage uni">
              <a:extLst>
                <a:ext uri="{FF2B5EF4-FFF2-40B4-BE49-F238E27FC236}">
                  <a16:creationId xmlns:a16="http://schemas.microsoft.com/office/drawing/2014/main" id="{23B4E6BB-6325-4358-BE92-7D0CAB10D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11119" y="3243597"/>
              <a:ext cx="360000" cy="360000"/>
            </a:xfrm>
            <a:prstGeom prst="rect">
              <a:avLst/>
            </a:prstGeom>
          </p:spPr>
        </p:pic>
        <p:pic>
          <p:nvPicPr>
            <p:cNvPr id="486" name="Graphique 485" descr="Homme avec un remplissage uni">
              <a:extLst>
                <a:ext uri="{FF2B5EF4-FFF2-40B4-BE49-F238E27FC236}">
                  <a16:creationId xmlns:a16="http://schemas.microsoft.com/office/drawing/2014/main" id="{7A5F70A3-AFC1-4196-BF91-EF1F2E6FE2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73764" y="3248202"/>
              <a:ext cx="360000" cy="360000"/>
            </a:xfrm>
            <a:prstGeom prst="rect">
              <a:avLst/>
            </a:prstGeom>
          </p:spPr>
        </p:pic>
        <p:pic>
          <p:nvPicPr>
            <p:cNvPr id="487" name="Graphique 486" descr="Homme avec un remplissage uni">
              <a:extLst>
                <a:ext uri="{FF2B5EF4-FFF2-40B4-BE49-F238E27FC236}">
                  <a16:creationId xmlns:a16="http://schemas.microsoft.com/office/drawing/2014/main" id="{F3722711-4797-4D1B-97B9-8C04CAE8BDA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57542" y="3248203"/>
              <a:ext cx="360000" cy="360000"/>
            </a:xfrm>
            <a:prstGeom prst="rect">
              <a:avLst/>
            </a:prstGeom>
          </p:spPr>
        </p:pic>
        <p:pic>
          <p:nvPicPr>
            <p:cNvPr id="488" name="Graphique 487" descr="Homme avec un remplissage uni">
              <a:extLst>
                <a:ext uri="{FF2B5EF4-FFF2-40B4-BE49-F238E27FC236}">
                  <a16:creationId xmlns:a16="http://schemas.microsoft.com/office/drawing/2014/main" id="{587C61BD-3631-4238-8375-9B721C5DD37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41320" y="3248203"/>
              <a:ext cx="360000" cy="360000"/>
            </a:xfrm>
            <a:prstGeom prst="rect">
              <a:avLst/>
            </a:prstGeom>
          </p:spPr>
        </p:pic>
        <p:pic>
          <p:nvPicPr>
            <p:cNvPr id="489" name="Graphique 488" descr="Homme avec un remplissage uni">
              <a:extLst>
                <a:ext uri="{FF2B5EF4-FFF2-40B4-BE49-F238E27FC236}">
                  <a16:creationId xmlns:a16="http://schemas.microsoft.com/office/drawing/2014/main" id="{9247F808-1EA2-4D01-BD71-A41C25DE08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15702" y="3245898"/>
              <a:ext cx="360000" cy="360000"/>
            </a:xfrm>
            <a:prstGeom prst="rect">
              <a:avLst/>
            </a:prstGeom>
          </p:spPr>
        </p:pic>
        <p:pic>
          <p:nvPicPr>
            <p:cNvPr id="490" name="Graphique 489" descr="Homme avec un remplissage uni">
              <a:extLst>
                <a:ext uri="{FF2B5EF4-FFF2-40B4-BE49-F238E27FC236}">
                  <a16:creationId xmlns:a16="http://schemas.microsoft.com/office/drawing/2014/main" id="{F2044790-808E-4D02-933B-6D412E6190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399480" y="3245899"/>
              <a:ext cx="360000" cy="360000"/>
            </a:xfrm>
            <a:prstGeom prst="rect">
              <a:avLst/>
            </a:prstGeom>
          </p:spPr>
        </p:pic>
        <p:pic>
          <p:nvPicPr>
            <p:cNvPr id="491" name="Graphique 490" descr="Homme avec un remplissage uni">
              <a:extLst>
                <a:ext uri="{FF2B5EF4-FFF2-40B4-BE49-F238E27FC236}">
                  <a16:creationId xmlns:a16="http://schemas.microsoft.com/office/drawing/2014/main" id="{15684C3C-E78E-491E-BB67-87BE01BFE3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83258" y="3245899"/>
              <a:ext cx="360000" cy="360000"/>
            </a:xfrm>
            <a:prstGeom prst="rect">
              <a:avLst/>
            </a:prstGeom>
          </p:spPr>
        </p:pic>
        <p:pic>
          <p:nvPicPr>
            <p:cNvPr id="492" name="Graphique 491" descr="Homme avec un remplissage uni">
              <a:extLst>
                <a:ext uri="{FF2B5EF4-FFF2-40B4-BE49-F238E27FC236}">
                  <a16:creationId xmlns:a16="http://schemas.microsoft.com/office/drawing/2014/main" id="{1F4FA3ED-FAC0-4C0D-A2AF-AC4F9733C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62125" y="3250504"/>
              <a:ext cx="360000" cy="360000"/>
            </a:xfrm>
            <a:prstGeom prst="rect">
              <a:avLst/>
            </a:prstGeom>
          </p:spPr>
        </p:pic>
        <p:pic>
          <p:nvPicPr>
            <p:cNvPr id="493" name="Graphique 492" descr="Homme avec un remplissage uni">
              <a:extLst>
                <a:ext uri="{FF2B5EF4-FFF2-40B4-BE49-F238E27FC236}">
                  <a16:creationId xmlns:a16="http://schemas.microsoft.com/office/drawing/2014/main" id="{182D3F84-584E-49D6-9384-CE2E93FEF1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45903" y="3250505"/>
              <a:ext cx="360000" cy="360000"/>
            </a:xfrm>
            <a:prstGeom prst="rect">
              <a:avLst/>
            </a:prstGeom>
          </p:spPr>
        </p:pic>
        <p:pic>
          <p:nvPicPr>
            <p:cNvPr id="494" name="Graphique 493" descr="Homme avec un remplissage uni">
              <a:extLst>
                <a:ext uri="{FF2B5EF4-FFF2-40B4-BE49-F238E27FC236}">
                  <a16:creationId xmlns:a16="http://schemas.microsoft.com/office/drawing/2014/main" id="{D81FC8D7-7F5D-4A8D-B523-7444E0C1E4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29681" y="3250505"/>
              <a:ext cx="360000" cy="360000"/>
            </a:xfrm>
            <a:prstGeom prst="rect">
              <a:avLst/>
            </a:prstGeom>
          </p:spPr>
        </p:pic>
        <p:pic>
          <p:nvPicPr>
            <p:cNvPr id="495" name="Graphique 494" descr="Homme avec un remplissage uni">
              <a:extLst>
                <a:ext uri="{FF2B5EF4-FFF2-40B4-BE49-F238E27FC236}">
                  <a16:creationId xmlns:a16="http://schemas.microsoft.com/office/drawing/2014/main" id="{A3FA832D-CEC2-481A-B9CF-6CEA3C8677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5581" y="3619743"/>
              <a:ext cx="360000" cy="360000"/>
            </a:xfrm>
            <a:prstGeom prst="rect">
              <a:avLst/>
            </a:prstGeom>
          </p:spPr>
        </p:pic>
        <p:pic>
          <p:nvPicPr>
            <p:cNvPr id="496" name="Graphique 495" descr="Homme avec un remplissage uni">
              <a:extLst>
                <a:ext uri="{FF2B5EF4-FFF2-40B4-BE49-F238E27FC236}">
                  <a16:creationId xmlns:a16="http://schemas.microsoft.com/office/drawing/2014/main" id="{79E36358-AC1A-42BA-85F9-36C8AF4DA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9359" y="3619744"/>
              <a:ext cx="360000" cy="360000"/>
            </a:xfrm>
            <a:prstGeom prst="rect">
              <a:avLst/>
            </a:prstGeom>
          </p:spPr>
        </p:pic>
        <p:pic>
          <p:nvPicPr>
            <p:cNvPr id="497" name="Graphique 496" descr="Homme avec un remplissage uni">
              <a:extLst>
                <a:ext uri="{FF2B5EF4-FFF2-40B4-BE49-F238E27FC236}">
                  <a16:creationId xmlns:a16="http://schemas.microsoft.com/office/drawing/2014/main" id="{861D3871-D0F3-439D-974B-3C88EE53D6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2004" y="3624349"/>
              <a:ext cx="360000" cy="360000"/>
            </a:xfrm>
            <a:prstGeom prst="rect">
              <a:avLst/>
            </a:prstGeom>
          </p:spPr>
        </p:pic>
        <p:pic>
          <p:nvPicPr>
            <p:cNvPr id="498" name="Graphique 497" descr="Homme avec un remplissage uni">
              <a:extLst>
                <a:ext uri="{FF2B5EF4-FFF2-40B4-BE49-F238E27FC236}">
                  <a16:creationId xmlns:a16="http://schemas.microsoft.com/office/drawing/2014/main" id="{40E62BFF-E755-460D-B000-C6EA9BF526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782" y="3624350"/>
              <a:ext cx="360000" cy="360000"/>
            </a:xfrm>
            <a:prstGeom prst="rect">
              <a:avLst/>
            </a:prstGeom>
          </p:spPr>
        </p:pic>
        <p:pic>
          <p:nvPicPr>
            <p:cNvPr id="499" name="Graphique 498" descr="Homme avec un remplissage uni">
              <a:extLst>
                <a:ext uri="{FF2B5EF4-FFF2-40B4-BE49-F238E27FC236}">
                  <a16:creationId xmlns:a16="http://schemas.microsoft.com/office/drawing/2014/main" id="{14B69589-1159-47CE-A02F-A8CA2CC1AC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9560" y="3624350"/>
              <a:ext cx="360000" cy="360000"/>
            </a:xfrm>
            <a:prstGeom prst="rect">
              <a:avLst/>
            </a:prstGeom>
          </p:spPr>
        </p:pic>
        <p:pic>
          <p:nvPicPr>
            <p:cNvPr id="500" name="Graphique 499" descr="Homme avec un remplissage uni">
              <a:extLst>
                <a:ext uri="{FF2B5EF4-FFF2-40B4-BE49-F238E27FC236}">
                  <a16:creationId xmlns:a16="http://schemas.microsoft.com/office/drawing/2014/main" id="{7D694558-C8F7-41FA-B9DF-4923BD62A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33942" y="3622045"/>
              <a:ext cx="360000" cy="360000"/>
            </a:xfrm>
            <a:prstGeom prst="rect">
              <a:avLst/>
            </a:prstGeom>
          </p:spPr>
        </p:pic>
        <p:pic>
          <p:nvPicPr>
            <p:cNvPr id="501" name="Graphique 500" descr="Homme avec un remplissage uni">
              <a:extLst>
                <a:ext uri="{FF2B5EF4-FFF2-40B4-BE49-F238E27FC236}">
                  <a16:creationId xmlns:a16="http://schemas.microsoft.com/office/drawing/2014/main" id="{A7944B38-DF8B-49DC-888B-356792FC8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7720" y="3622046"/>
              <a:ext cx="360000" cy="360000"/>
            </a:xfrm>
            <a:prstGeom prst="rect">
              <a:avLst/>
            </a:prstGeom>
          </p:spPr>
        </p:pic>
        <p:pic>
          <p:nvPicPr>
            <p:cNvPr id="502" name="Graphique 501" descr="Homme avec un remplissage uni">
              <a:extLst>
                <a:ext uri="{FF2B5EF4-FFF2-40B4-BE49-F238E27FC236}">
                  <a16:creationId xmlns:a16="http://schemas.microsoft.com/office/drawing/2014/main" id="{C8AFAD81-43D7-43A0-BEFB-DBDEC514F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1498" y="3622046"/>
              <a:ext cx="360000" cy="360000"/>
            </a:xfrm>
            <a:prstGeom prst="rect">
              <a:avLst/>
            </a:prstGeom>
          </p:spPr>
        </p:pic>
        <p:pic>
          <p:nvPicPr>
            <p:cNvPr id="503" name="Graphique 502" descr="Homme avec un remplissage uni">
              <a:extLst>
                <a:ext uri="{FF2B5EF4-FFF2-40B4-BE49-F238E27FC236}">
                  <a16:creationId xmlns:a16="http://schemas.microsoft.com/office/drawing/2014/main" id="{77149C2B-38C6-4802-A4D6-5F104A7DB4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365" y="3626651"/>
              <a:ext cx="360000" cy="360000"/>
            </a:xfrm>
            <a:prstGeom prst="rect">
              <a:avLst/>
            </a:prstGeom>
          </p:spPr>
        </p:pic>
        <p:pic>
          <p:nvPicPr>
            <p:cNvPr id="504" name="Graphique 503" descr="Homme avec un remplissage uni">
              <a:extLst>
                <a:ext uri="{FF2B5EF4-FFF2-40B4-BE49-F238E27FC236}">
                  <a16:creationId xmlns:a16="http://schemas.microsoft.com/office/drawing/2014/main" id="{B59A8F37-E0F5-4ADE-8F92-1F389C1508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143" y="3626652"/>
              <a:ext cx="360000" cy="360000"/>
            </a:xfrm>
            <a:prstGeom prst="rect">
              <a:avLst/>
            </a:prstGeom>
          </p:spPr>
        </p:pic>
        <p:pic>
          <p:nvPicPr>
            <p:cNvPr id="505" name="Graphique 504" descr="Homme avec un remplissage uni">
              <a:extLst>
                <a:ext uri="{FF2B5EF4-FFF2-40B4-BE49-F238E27FC236}">
                  <a16:creationId xmlns:a16="http://schemas.microsoft.com/office/drawing/2014/main" id="{8D83AC86-C0FA-41E7-9740-366D4FE333F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7921" y="3626652"/>
              <a:ext cx="360000" cy="360000"/>
            </a:xfrm>
            <a:prstGeom prst="rect">
              <a:avLst/>
            </a:prstGeom>
          </p:spPr>
        </p:pic>
        <p:pic>
          <p:nvPicPr>
            <p:cNvPr id="506" name="Graphique 505" descr="Homme avec un remplissage uni">
              <a:extLst>
                <a:ext uri="{FF2B5EF4-FFF2-40B4-BE49-F238E27FC236}">
                  <a16:creationId xmlns:a16="http://schemas.microsoft.com/office/drawing/2014/main" id="{C198D8C5-E01A-4279-8CAD-35267F157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38025" y="3986650"/>
              <a:ext cx="360000" cy="360000"/>
            </a:xfrm>
            <a:prstGeom prst="rect">
              <a:avLst/>
            </a:prstGeom>
          </p:spPr>
        </p:pic>
        <p:pic>
          <p:nvPicPr>
            <p:cNvPr id="507" name="Graphique 506" descr="Homme avec un remplissage uni">
              <a:extLst>
                <a:ext uri="{FF2B5EF4-FFF2-40B4-BE49-F238E27FC236}">
                  <a16:creationId xmlns:a16="http://schemas.microsoft.com/office/drawing/2014/main" id="{31EAC398-D54B-499F-A5F6-19FB188E72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1803" y="3986651"/>
              <a:ext cx="360000" cy="360000"/>
            </a:xfrm>
            <a:prstGeom prst="rect">
              <a:avLst/>
            </a:prstGeom>
          </p:spPr>
        </p:pic>
        <p:pic>
          <p:nvPicPr>
            <p:cNvPr id="508" name="Graphique 507" descr="Homme avec un remplissage uni">
              <a:extLst>
                <a:ext uri="{FF2B5EF4-FFF2-40B4-BE49-F238E27FC236}">
                  <a16:creationId xmlns:a16="http://schemas.microsoft.com/office/drawing/2014/main" id="{0B059C43-A5B6-422C-862C-EA824BBD427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84448" y="3991256"/>
              <a:ext cx="360000" cy="360000"/>
            </a:xfrm>
            <a:prstGeom prst="rect">
              <a:avLst/>
            </a:prstGeom>
          </p:spPr>
        </p:pic>
        <p:pic>
          <p:nvPicPr>
            <p:cNvPr id="509" name="Graphique 508" descr="Homme avec un remplissage uni">
              <a:extLst>
                <a:ext uri="{FF2B5EF4-FFF2-40B4-BE49-F238E27FC236}">
                  <a16:creationId xmlns:a16="http://schemas.microsoft.com/office/drawing/2014/main" id="{DFDE1EFB-CCAB-4900-8EB3-FB3D0A960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68226" y="3991257"/>
              <a:ext cx="360000" cy="360000"/>
            </a:xfrm>
            <a:prstGeom prst="rect">
              <a:avLst/>
            </a:prstGeom>
          </p:spPr>
        </p:pic>
        <p:pic>
          <p:nvPicPr>
            <p:cNvPr id="510" name="Graphique 509" descr="Homme avec un remplissage uni">
              <a:extLst>
                <a:ext uri="{FF2B5EF4-FFF2-40B4-BE49-F238E27FC236}">
                  <a16:creationId xmlns:a16="http://schemas.microsoft.com/office/drawing/2014/main" id="{16A2CDB2-07DD-4F4A-97F7-E955320DE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2004" y="3991257"/>
              <a:ext cx="360000" cy="360000"/>
            </a:xfrm>
            <a:prstGeom prst="rect">
              <a:avLst/>
            </a:prstGeom>
          </p:spPr>
        </p:pic>
        <p:pic>
          <p:nvPicPr>
            <p:cNvPr id="511" name="Graphique 510" descr="Homme avec un remplissage uni">
              <a:extLst>
                <a:ext uri="{FF2B5EF4-FFF2-40B4-BE49-F238E27FC236}">
                  <a16:creationId xmlns:a16="http://schemas.microsoft.com/office/drawing/2014/main" id="{E844163E-0381-48F2-94B6-A1ADEB5C658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26386" y="3988952"/>
              <a:ext cx="360000" cy="360000"/>
            </a:xfrm>
            <a:prstGeom prst="rect">
              <a:avLst/>
            </a:prstGeom>
          </p:spPr>
        </p:pic>
        <p:pic>
          <p:nvPicPr>
            <p:cNvPr id="512" name="Graphique 511" descr="Homme avec un remplissage uni">
              <a:extLst>
                <a:ext uri="{FF2B5EF4-FFF2-40B4-BE49-F238E27FC236}">
                  <a16:creationId xmlns:a16="http://schemas.microsoft.com/office/drawing/2014/main" id="{F2FE0E03-9572-4239-AED2-B6E35A18A1D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0164" y="3988953"/>
              <a:ext cx="360000" cy="360000"/>
            </a:xfrm>
            <a:prstGeom prst="rect">
              <a:avLst/>
            </a:prstGeom>
          </p:spPr>
        </p:pic>
        <p:pic>
          <p:nvPicPr>
            <p:cNvPr id="513" name="Graphique 512" descr="Homme avec un remplissage uni">
              <a:extLst>
                <a:ext uri="{FF2B5EF4-FFF2-40B4-BE49-F238E27FC236}">
                  <a16:creationId xmlns:a16="http://schemas.microsoft.com/office/drawing/2014/main" id="{2A70301A-5A44-4B94-8826-3BAA239B5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593942" y="3988953"/>
              <a:ext cx="360000" cy="360000"/>
            </a:xfrm>
            <a:prstGeom prst="rect">
              <a:avLst/>
            </a:prstGeom>
          </p:spPr>
        </p:pic>
        <p:pic>
          <p:nvPicPr>
            <p:cNvPr id="514" name="Graphique 513" descr="Homme avec un remplissage uni">
              <a:extLst>
                <a:ext uri="{FF2B5EF4-FFF2-40B4-BE49-F238E27FC236}">
                  <a16:creationId xmlns:a16="http://schemas.microsoft.com/office/drawing/2014/main" id="{64436448-DF67-49A7-A8B5-AAB5BC90CCC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72809" y="3993558"/>
              <a:ext cx="360000" cy="360000"/>
            </a:xfrm>
            <a:prstGeom prst="rect">
              <a:avLst/>
            </a:prstGeom>
          </p:spPr>
        </p:pic>
        <p:pic>
          <p:nvPicPr>
            <p:cNvPr id="515" name="Graphique 514" descr="Homme avec un remplissage uni">
              <a:extLst>
                <a:ext uri="{FF2B5EF4-FFF2-40B4-BE49-F238E27FC236}">
                  <a16:creationId xmlns:a16="http://schemas.microsoft.com/office/drawing/2014/main" id="{DC4B40EC-57B2-4EDD-AA59-FE1C79AC2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6587" y="3993559"/>
              <a:ext cx="360000" cy="360000"/>
            </a:xfrm>
            <a:prstGeom prst="rect">
              <a:avLst/>
            </a:prstGeom>
          </p:spPr>
        </p:pic>
        <p:pic>
          <p:nvPicPr>
            <p:cNvPr id="516" name="Graphique 515" descr="Homme avec un remplissage uni">
              <a:extLst>
                <a:ext uri="{FF2B5EF4-FFF2-40B4-BE49-F238E27FC236}">
                  <a16:creationId xmlns:a16="http://schemas.microsoft.com/office/drawing/2014/main" id="{BFB15454-B9AA-41E4-89DD-DF40D4AED32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0365" y="3993559"/>
              <a:ext cx="360000" cy="360000"/>
            </a:xfrm>
            <a:prstGeom prst="rect">
              <a:avLst/>
            </a:prstGeom>
          </p:spPr>
        </p:pic>
        <p:pic>
          <p:nvPicPr>
            <p:cNvPr id="517" name="Graphique 516" descr="Homme avec un remplissage uni">
              <a:extLst>
                <a:ext uri="{FF2B5EF4-FFF2-40B4-BE49-F238E27FC236}">
                  <a16:creationId xmlns:a16="http://schemas.microsoft.com/office/drawing/2014/main" id="{83DFEE23-E555-49F4-BB56-181AC8CC28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53137" y="4333571"/>
              <a:ext cx="360000" cy="360000"/>
            </a:xfrm>
            <a:prstGeom prst="rect">
              <a:avLst/>
            </a:prstGeom>
          </p:spPr>
        </p:pic>
        <p:pic>
          <p:nvPicPr>
            <p:cNvPr id="518" name="Graphique 517" descr="Homme avec un remplissage uni">
              <a:extLst>
                <a:ext uri="{FF2B5EF4-FFF2-40B4-BE49-F238E27FC236}">
                  <a16:creationId xmlns:a16="http://schemas.microsoft.com/office/drawing/2014/main" id="{A0FA7D73-D578-42A3-AE2D-39F783B43D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36915" y="4333572"/>
              <a:ext cx="360000" cy="360000"/>
            </a:xfrm>
            <a:prstGeom prst="rect">
              <a:avLst/>
            </a:prstGeom>
          </p:spPr>
        </p:pic>
        <p:pic>
          <p:nvPicPr>
            <p:cNvPr id="519" name="Graphique 518" descr="Homme avec un remplissage uni">
              <a:extLst>
                <a:ext uri="{FF2B5EF4-FFF2-40B4-BE49-F238E27FC236}">
                  <a16:creationId xmlns:a16="http://schemas.microsoft.com/office/drawing/2014/main" id="{CA3EF2F6-C264-4038-8060-1C4BED99DF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9560" y="4338177"/>
              <a:ext cx="360000" cy="360000"/>
            </a:xfrm>
            <a:prstGeom prst="rect">
              <a:avLst/>
            </a:prstGeom>
          </p:spPr>
        </p:pic>
        <p:pic>
          <p:nvPicPr>
            <p:cNvPr id="520" name="Graphique 519" descr="Homme avec un remplissage uni">
              <a:extLst>
                <a:ext uri="{FF2B5EF4-FFF2-40B4-BE49-F238E27FC236}">
                  <a16:creationId xmlns:a16="http://schemas.microsoft.com/office/drawing/2014/main" id="{1964A984-C585-4F42-A088-C462C45A490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83338" y="4338178"/>
              <a:ext cx="360000" cy="360000"/>
            </a:xfrm>
            <a:prstGeom prst="rect">
              <a:avLst/>
            </a:prstGeom>
          </p:spPr>
        </p:pic>
        <p:pic>
          <p:nvPicPr>
            <p:cNvPr id="521" name="Graphique 520" descr="Homme avec un remplissage uni">
              <a:extLst>
                <a:ext uri="{FF2B5EF4-FFF2-40B4-BE49-F238E27FC236}">
                  <a16:creationId xmlns:a16="http://schemas.microsoft.com/office/drawing/2014/main" id="{7AD94723-09C4-4BC0-ABF0-83DBF7250C0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67116" y="4338178"/>
              <a:ext cx="360000" cy="360000"/>
            </a:xfrm>
            <a:prstGeom prst="rect">
              <a:avLst/>
            </a:prstGeom>
          </p:spPr>
        </p:pic>
        <p:pic>
          <p:nvPicPr>
            <p:cNvPr id="522" name="Graphique 521" descr="Homme avec un remplissage uni">
              <a:extLst>
                <a:ext uri="{FF2B5EF4-FFF2-40B4-BE49-F238E27FC236}">
                  <a16:creationId xmlns:a16="http://schemas.microsoft.com/office/drawing/2014/main" id="{6F3FEFB5-6A2A-4855-9765-87AC372FEA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1498" y="4335873"/>
              <a:ext cx="360000" cy="360000"/>
            </a:xfrm>
            <a:prstGeom prst="rect">
              <a:avLst/>
            </a:prstGeom>
          </p:spPr>
        </p:pic>
        <p:pic>
          <p:nvPicPr>
            <p:cNvPr id="523" name="Graphique 522" descr="Homme avec un remplissage uni">
              <a:extLst>
                <a:ext uri="{FF2B5EF4-FFF2-40B4-BE49-F238E27FC236}">
                  <a16:creationId xmlns:a16="http://schemas.microsoft.com/office/drawing/2014/main" id="{CA8D25D5-81FA-4E80-AEB2-164DC0D660D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5276" y="4335874"/>
              <a:ext cx="360000" cy="360000"/>
            </a:xfrm>
            <a:prstGeom prst="rect">
              <a:avLst/>
            </a:prstGeom>
          </p:spPr>
        </p:pic>
        <p:pic>
          <p:nvPicPr>
            <p:cNvPr id="524" name="Graphique 523" descr="Homme avec un remplissage uni">
              <a:extLst>
                <a:ext uri="{FF2B5EF4-FFF2-40B4-BE49-F238E27FC236}">
                  <a16:creationId xmlns:a16="http://schemas.microsoft.com/office/drawing/2014/main" id="{60DEDA2C-4615-4EE7-8F2F-7642BC49A58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9054" y="4335874"/>
              <a:ext cx="360000" cy="360000"/>
            </a:xfrm>
            <a:prstGeom prst="rect">
              <a:avLst/>
            </a:prstGeom>
          </p:spPr>
        </p:pic>
        <p:pic>
          <p:nvPicPr>
            <p:cNvPr id="525" name="Graphique 524" descr="Homme avec un remplissage uni">
              <a:extLst>
                <a:ext uri="{FF2B5EF4-FFF2-40B4-BE49-F238E27FC236}">
                  <a16:creationId xmlns:a16="http://schemas.microsoft.com/office/drawing/2014/main" id="{95205617-999F-41BC-994F-332B3F034A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921" y="4340479"/>
              <a:ext cx="360000" cy="360000"/>
            </a:xfrm>
            <a:prstGeom prst="rect">
              <a:avLst/>
            </a:prstGeom>
          </p:spPr>
        </p:pic>
        <p:pic>
          <p:nvPicPr>
            <p:cNvPr id="526" name="Graphique 525" descr="Homme avec un remplissage uni">
              <a:extLst>
                <a:ext uri="{FF2B5EF4-FFF2-40B4-BE49-F238E27FC236}">
                  <a16:creationId xmlns:a16="http://schemas.microsoft.com/office/drawing/2014/main" id="{4D27CDDD-3273-4E1F-BEB2-1327A87733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1699" y="4340480"/>
              <a:ext cx="360000" cy="360000"/>
            </a:xfrm>
            <a:prstGeom prst="rect">
              <a:avLst/>
            </a:prstGeom>
          </p:spPr>
        </p:pic>
        <p:pic>
          <p:nvPicPr>
            <p:cNvPr id="527" name="Graphique 526" descr="Homme avec un remplissage uni">
              <a:extLst>
                <a:ext uri="{FF2B5EF4-FFF2-40B4-BE49-F238E27FC236}">
                  <a16:creationId xmlns:a16="http://schemas.microsoft.com/office/drawing/2014/main" id="{2CF387BB-D878-4BB5-9F06-1B937D615A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477" y="4340480"/>
              <a:ext cx="360000" cy="360000"/>
            </a:xfrm>
            <a:prstGeom prst="rect">
              <a:avLst/>
            </a:prstGeom>
          </p:spPr>
        </p:pic>
        <p:pic>
          <p:nvPicPr>
            <p:cNvPr id="528" name="Graphique 527" descr="Homme avec un remplissage uni">
              <a:extLst>
                <a:ext uri="{FF2B5EF4-FFF2-40B4-BE49-F238E27FC236}">
                  <a16:creationId xmlns:a16="http://schemas.microsoft.com/office/drawing/2014/main" id="{E9548ED8-0C48-4179-AFBC-AA4DD8AA7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5581" y="4700478"/>
              <a:ext cx="360000" cy="360000"/>
            </a:xfrm>
            <a:prstGeom prst="rect">
              <a:avLst/>
            </a:prstGeom>
          </p:spPr>
        </p:pic>
        <p:pic>
          <p:nvPicPr>
            <p:cNvPr id="529" name="Graphique 528" descr="Homme avec un remplissage uni">
              <a:extLst>
                <a:ext uri="{FF2B5EF4-FFF2-40B4-BE49-F238E27FC236}">
                  <a16:creationId xmlns:a16="http://schemas.microsoft.com/office/drawing/2014/main" id="{E00C8905-F75A-444B-B1BF-58AC1F5D548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9359" y="4700479"/>
              <a:ext cx="360000" cy="360000"/>
            </a:xfrm>
            <a:prstGeom prst="rect">
              <a:avLst/>
            </a:prstGeom>
          </p:spPr>
        </p:pic>
        <p:pic>
          <p:nvPicPr>
            <p:cNvPr id="530" name="Graphique 529" descr="Homme avec un remplissage uni">
              <a:extLst>
                <a:ext uri="{FF2B5EF4-FFF2-40B4-BE49-F238E27FC236}">
                  <a16:creationId xmlns:a16="http://schemas.microsoft.com/office/drawing/2014/main" id="{C87A33B3-8E71-455F-B9EA-8FD73735B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2004" y="4705084"/>
              <a:ext cx="360000" cy="360000"/>
            </a:xfrm>
            <a:prstGeom prst="rect">
              <a:avLst/>
            </a:prstGeom>
          </p:spPr>
        </p:pic>
        <p:pic>
          <p:nvPicPr>
            <p:cNvPr id="531" name="Graphique 530" descr="Homme avec un remplissage uni">
              <a:extLst>
                <a:ext uri="{FF2B5EF4-FFF2-40B4-BE49-F238E27FC236}">
                  <a16:creationId xmlns:a16="http://schemas.microsoft.com/office/drawing/2014/main" id="{37016431-EEFE-4C1E-8CE9-89D4A89BAA1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782" y="4705085"/>
              <a:ext cx="360000" cy="360000"/>
            </a:xfrm>
            <a:prstGeom prst="rect">
              <a:avLst/>
            </a:prstGeom>
          </p:spPr>
        </p:pic>
        <p:pic>
          <p:nvPicPr>
            <p:cNvPr id="532" name="Graphique 531" descr="Homme avec un remplissage uni">
              <a:extLst>
                <a:ext uri="{FF2B5EF4-FFF2-40B4-BE49-F238E27FC236}">
                  <a16:creationId xmlns:a16="http://schemas.microsoft.com/office/drawing/2014/main" id="{24CFDCE5-D12A-4886-8353-DEE8D684C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9560" y="4705085"/>
              <a:ext cx="360000" cy="360000"/>
            </a:xfrm>
            <a:prstGeom prst="rect">
              <a:avLst/>
            </a:prstGeom>
          </p:spPr>
        </p:pic>
        <p:pic>
          <p:nvPicPr>
            <p:cNvPr id="533" name="Graphique 532" descr="Homme avec un remplissage uni">
              <a:extLst>
                <a:ext uri="{FF2B5EF4-FFF2-40B4-BE49-F238E27FC236}">
                  <a16:creationId xmlns:a16="http://schemas.microsoft.com/office/drawing/2014/main" id="{86640297-E1A4-4ED6-A83B-6CEB5B7E15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33942" y="4702780"/>
              <a:ext cx="360000" cy="360000"/>
            </a:xfrm>
            <a:prstGeom prst="rect">
              <a:avLst/>
            </a:prstGeom>
          </p:spPr>
        </p:pic>
        <p:pic>
          <p:nvPicPr>
            <p:cNvPr id="534" name="Graphique 533" descr="Homme avec un remplissage uni">
              <a:extLst>
                <a:ext uri="{FF2B5EF4-FFF2-40B4-BE49-F238E27FC236}">
                  <a16:creationId xmlns:a16="http://schemas.microsoft.com/office/drawing/2014/main" id="{75706FA0-E507-4327-ABE1-5D959E69D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7720" y="4702781"/>
              <a:ext cx="360000" cy="360000"/>
            </a:xfrm>
            <a:prstGeom prst="rect">
              <a:avLst/>
            </a:prstGeom>
          </p:spPr>
        </p:pic>
        <p:pic>
          <p:nvPicPr>
            <p:cNvPr id="535" name="Graphique 534" descr="Homme avec un remplissage uni">
              <a:extLst>
                <a:ext uri="{FF2B5EF4-FFF2-40B4-BE49-F238E27FC236}">
                  <a16:creationId xmlns:a16="http://schemas.microsoft.com/office/drawing/2014/main" id="{0015FBA0-17A6-4663-8CD0-04C8456292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1498" y="4702781"/>
              <a:ext cx="360000" cy="360000"/>
            </a:xfrm>
            <a:prstGeom prst="rect">
              <a:avLst/>
            </a:prstGeom>
          </p:spPr>
        </p:pic>
        <p:pic>
          <p:nvPicPr>
            <p:cNvPr id="536" name="Graphique 535" descr="Homme avec un remplissage uni">
              <a:extLst>
                <a:ext uri="{FF2B5EF4-FFF2-40B4-BE49-F238E27FC236}">
                  <a16:creationId xmlns:a16="http://schemas.microsoft.com/office/drawing/2014/main" id="{014E2DAA-E50E-4A89-9F12-B60CA33D907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365" y="4707386"/>
              <a:ext cx="360000" cy="360000"/>
            </a:xfrm>
            <a:prstGeom prst="rect">
              <a:avLst/>
            </a:prstGeom>
          </p:spPr>
        </p:pic>
        <p:pic>
          <p:nvPicPr>
            <p:cNvPr id="537" name="Graphique 536" descr="Homme avec un remplissage uni">
              <a:extLst>
                <a:ext uri="{FF2B5EF4-FFF2-40B4-BE49-F238E27FC236}">
                  <a16:creationId xmlns:a16="http://schemas.microsoft.com/office/drawing/2014/main" id="{57333F39-8FBB-49A6-9403-64B4CE9FB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143" y="4707387"/>
              <a:ext cx="360000" cy="360000"/>
            </a:xfrm>
            <a:prstGeom prst="rect">
              <a:avLst/>
            </a:prstGeom>
          </p:spPr>
        </p:pic>
        <p:pic>
          <p:nvPicPr>
            <p:cNvPr id="538" name="Graphique 537" descr="Homme avec un remplissage uni">
              <a:extLst>
                <a:ext uri="{FF2B5EF4-FFF2-40B4-BE49-F238E27FC236}">
                  <a16:creationId xmlns:a16="http://schemas.microsoft.com/office/drawing/2014/main" id="{B2283FE4-1994-4598-B4B7-8E7608F66B6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7921" y="4707387"/>
              <a:ext cx="360000" cy="360000"/>
            </a:xfrm>
            <a:prstGeom prst="rect">
              <a:avLst/>
            </a:prstGeom>
          </p:spPr>
        </p:pic>
        <p:pic>
          <p:nvPicPr>
            <p:cNvPr id="539" name="Graphique 538" descr="Homme avec un remplissage uni">
              <a:extLst>
                <a:ext uri="{FF2B5EF4-FFF2-40B4-BE49-F238E27FC236}">
                  <a16:creationId xmlns:a16="http://schemas.microsoft.com/office/drawing/2014/main" id="{60705C29-2D83-4336-8668-2898A6481B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45581" y="5074293"/>
              <a:ext cx="360000" cy="360000"/>
            </a:xfrm>
            <a:prstGeom prst="rect">
              <a:avLst/>
            </a:prstGeom>
          </p:spPr>
        </p:pic>
        <p:pic>
          <p:nvPicPr>
            <p:cNvPr id="540" name="Graphique 539" descr="Homme avec un remplissage uni">
              <a:extLst>
                <a:ext uri="{FF2B5EF4-FFF2-40B4-BE49-F238E27FC236}">
                  <a16:creationId xmlns:a16="http://schemas.microsoft.com/office/drawing/2014/main" id="{1210ED38-4979-40BC-8748-9CEC580F2B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29359" y="5074294"/>
              <a:ext cx="360000" cy="360000"/>
            </a:xfrm>
            <a:prstGeom prst="rect">
              <a:avLst/>
            </a:prstGeom>
          </p:spPr>
        </p:pic>
        <p:pic>
          <p:nvPicPr>
            <p:cNvPr id="541" name="Graphique 540" descr="Homme avec un remplissage uni">
              <a:extLst>
                <a:ext uri="{FF2B5EF4-FFF2-40B4-BE49-F238E27FC236}">
                  <a16:creationId xmlns:a16="http://schemas.microsoft.com/office/drawing/2014/main" id="{9B5F736A-FEC5-4101-B4BF-39288D937B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792004" y="5078899"/>
              <a:ext cx="360000" cy="360000"/>
            </a:xfrm>
            <a:prstGeom prst="rect">
              <a:avLst/>
            </a:prstGeom>
          </p:spPr>
        </p:pic>
        <p:pic>
          <p:nvPicPr>
            <p:cNvPr id="542" name="Graphique 541" descr="Homme avec un remplissage uni">
              <a:extLst>
                <a:ext uri="{FF2B5EF4-FFF2-40B4-BE49-F238E27FC236}">
                  <a16:creationId xmlns:a16="http://schemas.microsoft.com/office/drawing/2014/main" id="{0E534CE2-48A9-4C5B-8100-3BCCD6C1BB9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75782" y="5078900"/>
              <a:ext cx="360000" cy="360000"/>
            </a:xfrm>
            <a:prstGeom prst="rect">
              <a:avLst/>
            </a:prstGeom>
          </p:spPr>
        </p:pic>
        <p:pic>
          <p:nvPicPr>
            <p:cNvPr id="543" name="Graphique 542" descr="Homme avec un remplissage uni">
              <a:extLst>
                <a:ext uri="{FF2B5EF4-FFF2-40B4-BE49-F238E27FC236}">
                  <a16:creationId xmlns:a16="http://schemas.microsoft.com/office/drawing/2014/main" id="{61B97E31-83A0-4F48-9942-2A47D2536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59560" y="5078900"/>
              <a:ext cx="360000" cy="360000"/>
            </a:xfrm>
            <a:prstGeom prst="rect">
              <a:avLst/>
            </a:prstGeom>
          </p:spPr>
        </p:pic>
        <p:pic>
          <p:nvPicPr>
            <p:cNvPr id="544" name="Graphique 543" descr="Homme avec un remplissage uni">
              <a:extLst>
                <a:ext uri="{FF2B5EF4-FFF2-40B4-BE49-F238E27FC236}">
                  <a16:creationId xmlns:a16="http://schemas.microsoft.com/office/drawing/2014/main" id="{CF38D9B6-1337-421E-B904-99F2C5B86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33942" y="5076595"/>
              <a:ext cx="360000" cy="360000"/>
            </a:xfrm>
            <a:prstGeom prst="rect">
              <a:avLst/>
            </a:prstGeom>
          </p:spPr>
        </p:pic>
        <p:pic>
          <p:nvPicPr>
            <p:cNvPr id="545" name="Graphique 544" descr="Homme avec un remplissage uni">
              <a:extLst>
                <a:ext uri="{FF2B5EF4-FFF2-40B4-BE49-F238E27FC236}">
                  <a16:creationId xmlns:a16="http://schemas.microsoft.com/office/drawing/2014/main" id="{BBAE54EA-9C4E-42F3-884E-D21B3003AF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17720" y="5076596"/>
              <a:ext cx="360000" cy="360000"/>
            </a:xfrm>
            <a:prstGeom prst="rect">
              <a:avLst/>
            </a:prstGeom>
          </p:spPr>
        </p:pic>
        <p:pic>
          <p:nvPicPr>
            <p:cNvPr id="546" name="Graphique 545" descr="Homme avec un remplissage uni">
              <a:extLst>
                <a:ext uri="{FF2B5EF4-FFF2-40B4-BE49-F238E27FC236}">
                  <a16:creationId xmlns:a16="http://schemas.microsoft.com/office/drawing/2014/main" id="{404A1490-DAB4-44FD-9632-7FD8D00079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1498" y="5076596"/>
              <a:ext cx="360000" cy="360000"/>
            </a:xfrm>
            <a:prstGeom prst="rect">
              <a:avLst/>
            </a:prstGeom>
          </p:spPr>
        </p:pic>
        <p:pic>
          <p:nvPicPr>
            <p:cNvPr id="547" name="Graphique 546" descr="Homme avec un remplissage uni">
              <a:extLst>
                <a:ext uri="{FF2B5EF4-FFF2-40B4-BE49-F238E27FC236}">
                  <a16:creationId xmlns:a16="http://schemas.microsoft.com/office/drawing/2014/main" id="{8DD415ED-FE9A-481D-8B9D-3337FF58622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0365" y="5081201"/>
              <a:ext cx="360000" cy="360000"/>
            </a:xfrm>
            <a:prstGeom prst="rect">
              <a:avLst/>
            </a:prstGeom>
          </p:spPr>
        </p:pic>
        <p:pic>
          <p:nvPicPr>
            <p:cNvPr id="548" name="Graphique 547" descr="Homme avec un remplissage uni">
              <a:extLst>
                <a:ext uri="{FF2B5EF4-FFF2-40B4-BE49-F238E27FC236}">
                  <a16:creationId xmlns:a16="http://schemas.microsoft.com/office/drawing/2014/main" id="{C7AB314C-3491-4B4D-9892-525EC4478A4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64143" y="5081202"/>
              <a:ext cx="360000" cy="360000"/>
            </a:xfrm>
            <a:prstGeom prst="rect">
              <a:avLst/>
            </a:prstGeom>
          </p:spPr>
        </p:pic>
        <p:pic>
          <p:nvPicPr>
            <p:cNvPr id="549" name="Graphique 548" descr="Homme avec un remplissage uni">
              <a:extLst>
                <a:ext uri="{FF2B5EF4-FFF2-40B4-BE49-F238E27FC236}">
                  <a16:creationId xmlns:a16="http://schemas.microsoft.com/office/drawing/2014/main" id="{D566C121-2190-4C80-A843-28E8AB6BC1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47921" y="5081202"/>
              <a:ext cx="360000" cy="360000"/>
            </a:xfrm>
            <a:prstGeom prst="rect">
              <a:avLst/>
            </a:prstGeom>
          </p:spPr>
        </p:pic>
        <p:pic>
          <p:nvPicPr>
            <p:cNvPr id="550" name="Graphique 549" descr="Homme avec un remplissage uni">
              <a:extLst>
                <a:ext uri="{FF2B5EF4-FFF2-40B4-BE49-F238E27FC236}">
                  <a16:creationId xmlns:a16="http://schemas.microsoft.com/office/drawing/2014/main" id="{9BB89C94-D370-46B6-8476-566D3B9A47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360693" y="5421214"/>
              <a:ext cx="360000" cy="360000"/>
            </a:xfrm>
            <a:prstGeom prst="rect">
              <a:avLst/>
            </a:prstGeom>
          </p:spPr>
        </p:pic>
        <p:pic>
          <p:nvPicPr>
            <p:cNvPr id="551" name="Graphique 550" descr="Homme avec un remplissage uni">
              <a:extLst>
                <a:ext uri="{FF2B5EF4-FFF2-40B4-BE49-F238E27FC236}">
                  <a16:creationId xmlns:a16="http://schemas.microsoft.com/office/drawing/2014/main" id="{EF4C4746-B233-40DC-8097-02FBE819F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44471" y="5421215"/>
              <a:ext cx="360000" cy="360000"/>
            </a:xfrm>
            <a:prstGeom prst="rect">
              <a:avLst/>
            </a:prstGeom>
          </p:spPr>
        </p:pic>
        <p:pic>
          <p:nvPicPr>
            <p:cNvPr id="552" name="Graphique 551" descr="Homme avec un remplissage uni">
              <a:extLst>
                <a:ext uri="{FF2B5EF4-FFF2-40B4-BE49-F238E27FC236}">
                  <a16:creationId xmlns:a16="http://schemas.microsoft.com/office/drawing/2014/main" id="{D9BAF038-C124-4F14-85A8-1F4602CF795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807116" y="5425820"/>
              <a:ext cx="360000" cy="360000"/>
            </a:xfrm>
            <a:prstGeom prst="rect">
              <a:avLst/>
            </a:prstGeom>
          </p:spPr>
        </p:pic>
        <p:pic>
          <p:nvPicPr>
            <p:cNvPr id="553" name="Graphique 552" descr="Homme avec un remplissage uni">
              <a:extLst>
                <a:ext uri="{FF2B5EF4-FFF2-40B4-BE49-F238E27FC236}">
                  <a16:creationId xmlns:a16="http://schemas.microsoft.com/office/drawing/2014/main" id="{4A3821FE-035D-4753-9C33-64A30FA1F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990894" y="5425821"/>
              <a:ext cx="360000" cy="360000"/>
            </a:xfrm>
            <a:prstGeom prst="rect">
              <a:avLst/>
            </a:prstGeom>
          </p:spPr>
        </p:pic>
        <p:pic>
          <p:nvPicPr>
            <p:cNvPr id="554" name="Graphique 553" descr="Homme avec un remplissage uni">
              <a:extLst>
                <a:ext uri="{FF2B5EF4-FFF2-40B4-BE49-F238E27FC236}">
                  <a16:creationId xmlns:a16="http://schemas.microsoft.com/office/drawing/2014/main" id="{4A00E540-74DE-452C-B657-BE4233372E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174672" y="5425821"/>
              <a:ext cx="360000" cy="360000"/>
            </a:xfrm>
            <a:prstGeom prst="rect">
              <a:avLst/>
            </a:prstGeom>
          </p:spPr>
        </p:pic>
        <p:pic>
          <p:nvPicPr>
            <p:cNvPr id="555" name="Graphique 554" descr="Homme avec un remplissage uni">
              <a:extLst>
                <a:ext uri="{FF2B5EF4-FFF2-40B4-BE49-F238E27FC236}">
                  <a16:creationId xmlns:a16="http://schemas.microsoft.com/office/drawing/2014/main" id="{D23BDE47-36F0-4903-923E-9757709433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9054" y="5423516"/>
              <a:ext cx="360000" cy="360000"/>
            </a:xfrm>
            <a:prstGeom prst="rect">
              <a:avLst/>
            </a:prstGeom>
          </p:spPr>
        </p:pic>
        <p:pic>
          <p:nvPicPr>
            <p:cNvPr id="556" name="Graphique 555" descr="Homme avec un remplissage uni">
              <a:extLst>
                <a:ext uri="{FF2B5EF4-FFF2-40B4-BE49-F238E27FC236}">
                  <a16:creationId xmlns:a16="http://schemas.microsoft.com/office/drawing/2014/main" id="{61A5C509-4CA0-4927-9371-23BEB4A7FF6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32832" y="5423517"/>
              <a:ext cx="360000" cy="360000"/>
            </a:xfrm>
            <a:prstGeom prst="rect">
              <a:avLst/>
            </a:prstGeom>
          </p:spPr>
        </p:pic>
        <p:pic>
          <p:nvPicPr>
            <p:cNvPr id="557" name="Graphique 556" descr="Homme avec un remplissage uni">
              <a:extLst>
                <a:ext uri="{FF2B5EF4-FFF2-40B4-BE49-F238E27FC236}">
                  <a16:creationId xmlns:a16="http://schemas.microsoft.com/office/drawing/2014/main" id="{8082DA2A-9926-4CFF-A929-67AADB497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16610" y="5423517"/>
              <a:ext cx="360000" cy="360000"/>
            </a:xfrm>
            <a:prstGeom prst="rect">
              <a:avLst/>
            </a:prstGeom>
          </p:spPr>
        </p:pic>
        <p:pic>
          <p:nvPicPr>
            <p:cNvPr id="558" name="Graphique 557" descr="Homme avec un remplissage uni">
              <a:extLst>
                <a:ext uri="{FF2B5EF4-FFF2-40B4-BE49-F238E27FC236}">
                  <a16:creationId xmlns:a16="http://schemas.microsoft.com/office/drawing/2014/main" id="{2EF619B6-D26E-4E38-9AC2-51BAA202D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95477" y="5428122"/>
              <a:ext cx="360000" cy="360000"/>
            </a:xfrm>
            <a:prstGeom prst="rect">
              <a:avLst/>
            </a:prstGeom>
          </p:spPr>
        </p:pic>
        <p:pic>
          <p:nvPicPr>
            <p:cNvPr id="559" name="Graphique 558" descr="Homme avec un remplissage uni">
              <a:extLst>
                <a:ext uri="{FF2B5EF4-FFF2-40B4-BE49-F238E27FC236}">
                  <a16:creationId xmlns:a16="http://schemas.microsoft.com/office/drawing/2014/main" id="{3EB374EE-8B1C-43AD-A90F-8E92A692EB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9255" y="5428123"/>
              <a:ext cx="360000" cy="360000"/>
            </a:xfrm>
            <a:prstGeom prst="rect">
              <a:avLst/>
            </a:prstGeom>
          </p:spPr>
        </p:pic>
        <p:pic>
          <p:nvPicPr>
            <p:cNvPr id="560" name="Graphique 559" descr="Homme avec un remplissage uni">
              <a:extLst>
                <a:ext uri="{FF2B5EF4-FFF2-40B4-BE49-F238E27FC236}">
                  <a16:creationId xmlns:a16="http://schemas.microsoft.com/office/drawing/2014/main" id="{590EE048-EDB4-4ABA-96A4-378A11900A0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63033" y="5428123"/>
              <a:ext cx="360000" cy="360000"/>
            </a:xfrm>
            <a:prstGeom prst="rect">
              <a:avLst/>
            </a:prstGeom>
          </p:spPr>
        </p:pic>
        <p:pic>
          <p:nvPicPr>
            <p:cNvPr id="561" name="Graphique 560" descr="Homme avec un remplissage uni">
              <a:extLst>
                <a:ext uri="{FF2B5EF4-FFF2-40B4-BE49-F238E27FC236}">
                  <a16:creationId xmlns:a16="http://schemas.microsoft.com/office/drawing/2014/main" id="{BFED268C-8123-4863-AA52-C95B91562B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241498" y="5790423"/>
              <a:ext cx="360000" cy="360000"/>
            </a:xfrm>
            <a:prstGeom prst="rect">
              <a:avLst/>
            </a:prstGeom>
          </p:spPr>
        </p:pic>
        <p:pic>
          <p:nvPicPr>
            <p:cNvPr id="562" name="Graphique 561" descr="Homme avec un remplissage uni">
              <a:extLst>
                <a:ext uri="{FF2B5EF4-FFF2-40B4-BE49-F238E27FC236}">
                  <a16:creationId xmlns:a16="http://schemas.microsoft.com/office/drawing/2014/main" id="{10CC25D0-7919-457B-951D-28E35C1F3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425276" y="5790424"/>
              <a:ext cx="360000" cy="360000"/>
            </a:xfrm>
            <a:prstGeom prst="rect">
              <a:avLst/>
            </a:prstGeom>
          </p:spPr>
        </p:pic>
        <p:pic>
          <p:nvPicPr>
            <p:cNvPr id="563" name="Graphique 562" descr="Homme avec un remplissage uni">
              <a:extLst>
                <a:ext uri="{FF2B5EF4-FFF2-40B4-BE49-F238E27FC236}">
                  <a16:creationId xmlns:a16="http://schemas.microsoft.com/office/drawing/2014/main" id="{F15E2AB5-2191-4558-8F60-0809096068D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609054" y="5790424"/>
              <a:ext cx="360000" cy="360000"/>
            </a:xfrm>
            <a:prstGeom prst="rect">
              <a:avLst/>
            </a:prstGeom>
          </p:spPr>
        </p:pic>
        <p:pic>
          <p:nvPicPr>
            <p:cNvPr id="564" name="Graphique 563" descr="Homme avec un remplissage uni">
              <a:extLst>
                <a:ext uri="{FF2B5EF4-FFF2-40B4-BE49-F238E27FC236}">
                  <a16:creationId xmlns:a16="http://schemas.microsoft.com/office/drawing/2014/main" id="{D4826DD3-B35B-4DAC-BF1D-83F02545B5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87921" y="5795029"/>
              <a:ext cx="360000" cy="360000"/>
            </a:xfrm>
            <a:prstGeom prst="rect">
              <a:avLst/>
            </a:prstGeom>
          </p:spPr>
        </p:pic>
        <p:pic>
          <p:nvPicPr>
            <p:cNvPr id="565" name="Graphique 564" descr="Homme avec un remplissage uni">
              <a:extLst>
                <a:ext uri="{FF2B5EF4-FFF2-40B4-BE49-F238E27FC236}">
                  <a16:creationId xmlns:a16="http://schemas.microsoft.com/office/drawing/2014/main" id="{90F4B02C-4597-4510-B511-E33912A7F9A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71699" y="5795030"/>
              <a:ext cx="360000" cy="360000"/>
            </a:xfrm>
            <a:prstGeom prst="rect">
              <a:avLst/>
            </a:prstGeom>
          </p:spPr>
        </p:pic>
        <p:pic>
          <p:nvPicPr>
            <p:cNvPr id="566" name="Graphique 565" descr="Homme avec un remplissage uni">
              <a:extLst>
                <a:ext uri="{FF2B5EF4-FFF2-40B4-BE49-F238E27FC236}">
                  <a16:creationId xmlns:a16="http://schemas.microsoft.com/office/drawing/2014/main" id="{8BA3690A-1883-49BA-B985-A5937998C0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1055477" y="5795030"/>
              <a:ext cx="360000" cy="360000"/>
            </a:xfrm>
            <a:prstGeom prst="rect">
              <a:avLst/>
            </a:prstGeom>
          </p:spPr>
        </p:pic>
        <p:sp>
          <p:nvSpPr>
            <p:cNvPr id="567" name="ZoneTexte 566">
              <a:extLst>
                <a:ext uri="{FF2B5EF4-FFF2-40B4-BE49-F238E27FC236}">
                  <a16:creationId xmlns:a16="http://schemas.microsoft.com/office/drawing/2014/main" id="{1AC7DA46-B4E7-48CC-B779-85BA66D54EB3}"/>
                </a:ext>
              </a:extLst>
            </p:cNvPr>
            <p:cNvSpPr txBox="1"/>
            <p:nvPr/>
          </p:nvSpPr>
          <p:spPr>
            <a:xfrm>
              <a:off x="813131" y="1575214"/>
              <a:ext cx="2050433" cy="5539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BE" dirty="0">
                  <a:solidFill>
                    <a:schemeClr val="bg2"/>
                  </a:solidFill>
                </a:rPr>
                <a:t>1.165.000 habitants</a:t>
              </a:r>
            </a:p>
            <a:p>
              <a:pPr algn="ctr"/>
              <a:r>
                <a:rPr lang="fr-BE" sz="1200" dirty="0">
                  <a:solidFill>
                    <a:schemeClr val="bg2"/>
                  </a:solidFill>
                </a:rPr>
                <a:t>(01/01/2014)</a:t>
              </a:r>
            </a:p>
          </p:txBody>
        </p:sp>
        <p:pic>
          <p:nvPicPr>
            <p:cNvPr id="568" name="Graphique 567" descr="Homme avec un remplissage uni">
              <a:extLst>
                <a:ext uri="{FF2B5EF4-FFF2-40B4-BE49-F238E27FC236}">
                  <a16:creationId xmlns:a16="http://schemas.microsoft.com/office/drawing/2014/main" id="{0B729D76-0B02-4B6E-B288-1DC078F06E1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8275" b="-24757"/>
            <a:stretch/>
          </p:blipFill>
          <p:spPr>
            <a:xfrm>
              <a:off x="1782844" y="5795029"/>
              <a:ext cx="186209" cy="449123"/>
            </a:xfrm>
            <a:prstGeom prst="rect">
              <a:avLst/>
            </a:prstGeom>
          </p:spPr>
        </p:pic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7414E692-47E5-4061-B06D-13E39DDF54E3}"/>
              </a:ext>
            </a:extLst>
          </p:cNvPr>
          <p:cNvGrpSpPr/>
          <p:nvPr/>
        </p:nvGrpSpPr>
        <p:grpSpPr>
          <a:xfrm>
            <a:off x="687923" y="1239671"/>
            <a:ext cx="5813058" cy="5004481"/>
            <a:chOff x="687923" y="1239671"/>
            <a:chExt cx="5813058" cy="5004481"/>
          </a:xfrm>
        </p:grpSpPr>
        <p:pic>
          <p:nvPicPr>
            <p:cNvPr id="379" name="Graphique 378" descr="Homme avec un remplissage uni">
              <a:extLst>
                <a:ext uri="{FF2B5EF4-FFF2-40B4-BE49-F238E27FC236}">
                  <a16:creationId xmlns:a16="http://schemas.microsoft.com/office/drawing/2014/main" id="{562113B8-A992-4448-997E-559A8CF937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827153" y="1588931"/>
              <a:ext cx="376188" cy="360000"/>
            </a:xfrm>
            <a:prstGeom prst="rect">
              <a:avLst/>
            </a:prstGeom>
          </p:spPr>
        </p:pic>
        <p:pic>
          <p:nvPicPr>
            <p:cNvPr id="4" name="Graphique 3" descr="Pierre tombale avec un remplissage uni">
              <a:extLst>
                <a:ext uri="{FF2B5EF4-FFF2-40B4-BE49-F238E27FC236}">
                  <a16:creationId xmlns:a16="http://schemas.microsoft.com/office/drawing/2014/main" id="{1D016D2B-84D3-4122-9A64-9FD156BC9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5586581" y="1491731"/>
              <a:ext cx="914400" cy="914400"/>
            </a:xfrm>
            <a:prstGeom prst="rect">
              <a:avLst/>
            </a:prstGeom>
          </p:spPr>
        </p:pic>
        <p:pic>
          <p:nvPicPr>
            <p:cNvPr id="349" name="Graphique 348" descr="Homme avec un remplissage uni">
              <a:extLst>
                <a:ext uri="{FF2B5EF4-FFF2-40B4-BE49-F238E27FC236}">
                  <a16:creationId xmlns:a16="http://schemas.microsoft.com/office/drawing/2014/main" id="{EEC6D7DB-09DB-4674-8799-3EFF69F58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75243" y="1997071"/>
              <a:ext cx="360000" cy="360000"/>
            </a:xfrm>
            <a:prstGeom prst="rect">
              <a:avLst/>
            </a:prstGeom>
          </p:spPr>
        </p:pic>
        <p:pic>
          <p:nvPicPr>
            <p:cNvPr id="350" name="Graphique 349" descr="Homme avec un remplissage uni">
              <a:extLst>
                <a:ext uri="{FF2B5EF4-FFF2-40B4-BE49-F238E27FC236}">
                  <a16:creationId xmlns:a16="http://schemas.microsoft.com/office/drawing/2014/main" id="{66B64ACE-B190-4A24-B9EC-A4F665AEF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59021" y="1997072"/>
              <a:ext cx="360000" cy="360000"/>
            </a:xfrm>
            <a:prstGeom prst="rect">
              <a:avLst/>
            </a:prstGeom>
          </p:spPr>
        </p:pic>
        <p:pic>
          <p:nvPicPr>
            <p:cNvPr id="353" name="Graphique 352" descr="Homme avec un remplissage uni">
              <a:extLst>
                <a:ext uri="{FF2B5EF4-FFF2-40B4-BE49-F238E27FC236}">
                  <a16:creationId xmlns:a16="http://schemas.microsoft.com/office/drawing/2014/main" id="{B0F87E29-EFBA-4EB3-9CC1-F528B9A8155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403815" y="1573317"/>
              <a:ext cx="360000" cy="360000"/>
            </a:xfrm>
            <a:prstGeom prst="rect">
              <a:avLst/>
            </a:prstGeom>
          </p:spPr>
        </p:pic>
        <p:pic>
          <p:nvPicPr>
            <p:cNvPr id="360" name="Graphique 359" descr="Homme avec un remplissage uni">
              <a:extLst>
                <a:ext uri="{FF2B5EF4-FFF2-40B4-BE49-F238E27FC236}">
                  <a16:creationId xmlns:a16="http://schemas.microsoft.com/office/drawing/2014/main" id="{466E13BF-7A71-47B1-B70C-40A7258B2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481183" y="1583692"/>
              <a:ext cx="360000" cy="360000"/>
            </a:xfrm>
            <a:prstGeom prst="rect">
              <a:avLst/>
            </a:prstGeom>
          </p:spPr>
        </p:pic>
        <p:pic>
          <p:nvPicPr>
            <p:cNvPr id="361" name="Graphique 360" descr="Homme avec un remplissage uni">
              <a:extLst>
                <a:ext uri="{FF2B5EF4-FFF2-40B4-BE49-F238E27FC236}">
                  <a16:creationId xmlns:a16="http://schemas.microsoft.com/office/drawing/2014/main" id="{54786923-5A87-4ED0-BAF0-37E7CE28B3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64961" y="1583692"/>
              <a:ext cx="360000" cy="360000"/>
            </a:xfrm>
            <a:prstGeom prst="rect">
              <a:avLst/>
            </a:prstGeom>
          </p:spPr>
        </p:pic>
        <p:pic>
          <p:nvPicPr>
            <p:cNvPr id="362" name="Graphique 361" descr="Homme avec un remplissage uni">
              <a:extLst>
                <a:ext uri="{FF2B5EF4-FFF2-40B4-BE49-F238E27FC236}">
                  <a16:creationId xmlns:a16="http://schemas.microsoft.com/office/drawing/2014/main" id="{0B412402-77C7-4377-BAAB-88A966E1B94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029531" y="1571014"/>
              <a:ext cx="360000" cy="360000"/>
            </a:xfrm>
            <a:prstGeom prst="rect">
              <a:avLst/>
            </a:prstGeom>
          </p:spPr>
        </p:pic>
        <p:pic>
          <p:nvPicPr>
            <p:cNvPr id="363" name="Graphique 362" descr="Homme avec un remplissage uni">
              <a:extLst>
                <a:ext uri="{FF2B5EF4-FFF2-40B4-BE49-F238E27FC236}">
                  <a16:creationId xmlns:a16="http://schemas.microsoft.com/office/drawing/2014/main" id="{DBEB6BD9-8452-41E7-B8EE-6726B702E5E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213309" y="1571014"/>
              <a:ext cx="360000" cy="360000"/>
            </a:xfrm>
            <a:prstGeom prst="rect">
              <a:avLst/>
            </a:prstGeom>
          </p:spPr>
        </p:pic>
        <p:sp>
          <p:nvSpPr>
            <p:cNvPr id="9" name="ZoneTexte 8">
              <a:extLst>
                <a:ext uri="{FF2B5EF4-FFF2-40B4-BE49-F238E27FC236}">
                  <a16:creationId xmlns:a16="http://schemas.microsoft.com/office/drawing/2014/main" id="{CECC16BD-4506-47F4-BED2-DCF59A697DCA}"/>
                </a:ext>
              </a:extLst>
            </p:cNvPr>
            <p:cNvSpPr txBox="1"/>
            <p:nvPr/>
          </p:nvSpPr>
          <p:spPr>
            <a:xfrm>
              <a:off x="4891192" y="1239671"/>
              <a:ext cx="8274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>
                  <a:solidFill>
                    <a:schemeClr val="accent5"/>
                  </a:solidFill>
                </a:rPr>
                <a:t>85.000</a:t>
              </a:r>
            </a:p>
          </p:txBody>
        </p:sp>
        <p:sp>
          <p:nvSpPr>
            <p:cNvPr id="2" name="Forme libre : forme 1">
              <a:extLst>
                <a:ext uri="{FF2B5EF4-FFF2-40B4-BE49-F238E27FC236}">
                  <a16:creationId xmlns:a16="http://schemas.microsoft.com/office/drawing/2014/main" id="{E963E730-25FF-4460-AA60-1A871B12012B}"/>
                </a:ext>
              </a:extLst>
            </p:cNvPr>
            <p:cNvSpPr/>
            <p:nvPr/>
          </p:nvSpPr>
          <p:spPr>
            <a:xfrm>
              <a:off x="3038170" y="2057400"/>
              <a:ext cx="1321945" cy="1865671"/>
            </a:xfrm>
            <a:custGeom>
              <a:avLst/>
              <a:gdLst>
                <a:gd name="connsiteX0" fmla="*/ 0 w 1644445"/>
                <a:gd name="connsiteY0" fmla="*/ 1865671 h 1865671"/>
                <a:gd name="connsiteX1" fmla="*/ 597309 w 1644445"/>
                <a:gd name="connsiteY1" fmla="*/ 1364226 h 1865671"/>
                <a:gd name="connsiteX2" fmla="*/ 862780 w 1644445"/>
                <a:gd name="connsiteY2" fmla="*/ 258097 h 1865671"/>
                <a:gd name="connsiteX3" fmla="*/ 1644445 w 1644445"/>
                <a:gd name="connsiteY3" fmla="*/ 0 h 1865671"/>
                <a:gd name="connsiteX4" fmla="*/ 1644445 w 1644445"/>
                <a:gd name="connsiteY4" fmla="*/ 0 h 186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445" h="1865671">
                  <a:moveTo>
                    <a:pt x="0" y="1865671"/>
                  </a:moveTo>
                  <a:cubicBezTo>
                    <a:pt x="226756" y="1748913"/>
                    <a:pt x="453512" y="1632155"/>
                    <a:pt x="597309" y="1364226"/>
                  </a:cubicBezTo>
                  <a:cubicBezTo>
                    <a:pt x="741106" y="1096297"/>
                    <a:pt x="688257" y="485468"/>
                    <a:pt x="862780" y="258097"/>
                  </a:cubicBezTo>
                  <a:cubicBezTo>
                    <a:pt x="1037303" y="30726"/>
                    <a:pt x="1644445" y="0"/>
                    <a:pt x="1644445" y="0"/>
                  </a:cubicBezTo>
                  <a:lnTo>
                    <a:pt x="1644445" y="0"/>
                  </a:lnTo>
                </a:path>
              </a:pathLst>
            </a:custGeom>
            <a:ln w="57150">
              <a:headEnd type="none" w="med" len="med"/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pic>
          <p:nvPicPr>
            <p:cNvPr id="239" name="Graphique 238" descr="Homme avec un remplissage uni">
              <a:extLst>
                <a:ext uri="{FF2B5EF4-FFF2-40B4-BE49-F238E27FC236}">
                  <a16:creationId xmlns:a16="http://schemas.microsoft.com/office/drawing/2014/main" id="{82007BC1-0852-4751-B661-90F1AD4CC56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r="48275" b="-24757"/>
            <a:stretch/>
          </p:blipFill>
          <p:spPr>
            <a:xfrm>
              <a:off x="4827153" y="1993279"/>
              <a:ext cx="186209" cy="449123"/>
            </a:xfrm>
            <a:prstGeom prst="rect">
              <a:avLst/>
            </a:prstGeom>
          </p:spPr>
        </p:pic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677FBF79-7C2F-42B4-B6FD-6E824375DE6B}"/>
                </a:ext>
              </a:extLst>
            </p:cNvPr>
            <p:cNvGrpSpPr/>
            <p:nvPr/>
          </p:nvGrpSpPr>
          <p:grpSpPr>
            <a:xfrm>
              <a:off x="687923" y="5421214"/>
              <a:ext cx="2216550" cy="822938"/>
              <a:chOff x="687921" y="5421214"/>
              <a:chExt cx="2216550" cy="822938"/>
            </a:xfrm>
          </p:grpSpPr>
          <p:pic>
            <p:nvPicPr>
              <p:cNvPr id="339" name="Graphique 338" descr="Homme avec un remplissage uni">
                <a:extLst>
                  <a:ext uri="{FF2B5EF4-FFF2-40B4-BE49-F238E27FC236}">
                    <a16:creationId xmlns:a16="http://schemas.microsoft.com/office/drawing/2014/main" id="{B1B25520-D39A-41B3-88D8-8D4E153BE6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360693" y="542121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0" name="Graphique 339" descr="Homme avec un remplissage uni">
                <a:extLst>
                  <a:ext uri="{FF2B5EF4-FFF2-40B4-BE49-F238E27FC236}">
                    <a16:creationId xmlns:a16="http://schemas.microsoft.com/office/drawing/2014/main" id="{E95CCFC9-EFD4-4584-995B-F6DDBDC287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544471" y="542121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1" name="Graphique 340" descr="Homme avec un remplissage uni">
                <a:extLst>
                  <a:ext uri="{FF2B5EF4-FFF2-40B4-BE49-F238E27FC236}">
                    <a16:creationId xmlns:a16="http://schemas.microsoft.com/office/drawing/2014/main" id="{5B5719A9-5D4B-4D38-A1A6-4D3BC160C9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807116" y="542582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2" name="Graphique 341" descr="Homme avec un remplissage uni">
                <a:extLst>
                  <a:ext uri="{FF2B5EF4-FFF2-40B4-BE49-F238E27FC236}">
                    <a16:creationId xmlns:a16="http://schemas.microsoft.com/office/drawing/2014/main" id="{68AEF77D-7C5D-40D8-8113-5A1D39AC16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990894" y="542582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3" name="Graphique 342" descr="Homme avec un remplissage uni">
                <a:extLst>
                  <a:ext uri="{FF2B5EF4-FFF2-40B4-BE49-F238E27FC236}">
                    <a16:creationId xmlns:a16="http://schemas.microsoft.com/office/drawing/2014/main" id="{09F064D8-9641-45E8-8D59-3A82DF327A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2174672" y="542582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4" name="Graphique 343" descr="Homme avec un remplissage uni">
                <a:extLst>
                  <a:ext uri="{FF2B5EF4-FFF2-40B4-BE49-F238E27FC236}">
                    <a16:creationId xmlns:a16="http://schemas.microsoft.com/office/drawing/2014/main" id="{C7320E34-0477-4E74-AD4F-FF17DB175C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249054" y="542351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5" name="Graphique 344" descr="Homme avec un remplissage uni">
                <a:extLst>
                  <a:ext uri="{FF2B5EF4-FFF2-40B4-BE49-F238E27FC236}">
                    <a16:creationId xmlns:a16="http://schemas.microsoft.com/office/drawing/2014/main" id="{F6CA07FE-E58B-4168-8CCE-508271E184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432832" y="542351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6" name="Graphique 345" descr="Homme avec un remplissage uni">
                <a:extLst>
                  <a:ext uri="{FF2B5EF4-FFF2-40B4-BE49-F238E27FC236}">
                    <a16:creationId xmlns:a16="http://schemas.microsoft.com/office/drawing/2014/main" id="{8B86B684-B7D7-44D8-B5FC-1776984D96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616610" y="542351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7" name="Graphique 346" descr="Homme avec un remplissage uni">
                <a:extLst>
                  <a:ext uri="{FF2B5EF4-FFF2-40B4-BE49-F238E27FC236}">
                    <a16:creationId xmlns:a16="http://schemas.microsoft.com/office/drawing/2014/main" id="{944ACE4E-4ECC-4CD3-9BA8-C8670579FD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95477" y="542812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48" name="Graphique 347" descr="Homme avec un remplissage uni">
                <a:extLst>
                  <a:ext uri="{FF2B5EF4-FFF2-40B4-BE49-F238E27FC236}">
                    <a16:creationId xmlns:a16="http://schemas.microsoft.com/office/drawing/2014/main" id="{3AD66F56-72FB-428F-8778-81EB5BDAFC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879255" y="542812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69" name="Graphique 368" descr="Homme avec un remplissage uni">
                <a:extLst>
                  <a:ext uri="{FF2B5EF4-FFF2-40B4-BE49-F238E27FC236}">
                    <a16:creationId xmlns:a16="http://schemas.microsoft.com/office/drawing/2014/main" id="{3B8CA98B-DC2A-43DA-96B3-D8F763E670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1063033" y="542812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0" name="Graphique 369" descr="Homme avec un remplissage uni">
                <a:extLst>
                  <a:ext uri="{FF2B5EF4-FFF2-40B4-BE49-F238E27FC236}">
                    <a16:creationId xmlns:a16="http://schemas.microsoft.com/office/drawing/2014/main" id="{C236ADB6-6F54-428D-B86E-97A8EB94E8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241498" y="579042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1" name="Graphique 370" descr="Homme avec un remplissage uni">
                <a:extLst>
                  <a:ext uri="{FF2B5EF4-FFF2-40B4-BE49-F238E27FC236}">
                    <a16:creationId xmlns:a16="http://schemas.microsoft.com/office/drawing/2014/main" id="{BDA4337F-2CB2-42A6-9C55-659BF964ECD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425276" y="579042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2" name="Graphique 371" descr="Homme avec un remplissage uni">
                <a:extLst>
                  <a:ext uri="{FF2B5EF4-FFF2-40B4-BE49-F238E27FC236}">
                    <a16:creationId xmlns:a16="http://schemas.microsoft.com/office/drawing/2014/main" id="{E1F32DF6-C652-487B-B849-8F54D9A1EB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609054" y="579042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3" name="Graphique 372" descr="Homme avec un remplissage uni">
                <a:extLst>
                  <a:ext uri="{FF2B5EF4-FFF2-40B4-BE49-F238E27FC236}">
                    <a16:creationId xmlns:a16="http://schemas.microsoft.com/office/drawing/2014/main" id="{73B2356D-1081-42B6-9E9A-092D021B81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687921" y="579502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4" name="Graphique 373" descr="Homme avec un remplissage uni">
                <a:extLst>
                  <a:ext uri="{FF2B5EF4-FFF2-40B4-BE49-F238E27FC236}">
                    <a16:creationId xmlns:a16="http://schemas.microsoft.com/office/drawing/2014/main" id="{664E8125-EA3D-4D46-91AE-32CE6F6064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871699" y="579503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5" name="Graphique 374" descr="Homme avec un remplissage uni">
                <a:extLst>
                  <a:ext uri="{FF2B5EF4-FFF2-40B4-BE49-F238E27FC236}">
                    <a16:creationId xmlns:a16="http://schemas.microsoft.com/office/drawing/2014/main" id="{AEB4F661-194E-42EE-847E-0512E647D2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1055477" y="579503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6" name="Graphique 375" descr="Homme avec un remplissage uni">
                <a:extLst>
                  <a:ext uri="{FF2B5EF4-FFF2-40B4-BE49-F238E27FC236}">
                    <a16:creationId xmlns:a16="http://schemas.microsoft.com/office/drawing/2014/main" id="{F6B52F37-2EFD-40C2-B352-2B4F2A9C72A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 r="48275" b="-24757"/>
              <a:stretch/>
            </p:blipFill>
            <p:spPr>
              <a:xfrm>
                <a:off x="1782844" y="5795029"/>
                <a:ext cx="186209" cy="449123"/>
              </a:xfrm>
              <a:prstGeom prst="rect">
                <a:avLst/>
              </a:prstGeom>
            </p:spPr>
          </p:pic>
        </p:grpSp>
      </p:grpSp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population changeante !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ersonne en fauteuil roulant avec un remplissage uni">
            <a:extLst>
              <a:ext uri="{FF2B5EF4-FFF2-40B4-BE49-F238E27FC236}">
                <a16:creationId xmlns:a16="http://schemas.microsoft.com/office/drawing/2014/main" id="{18E426E6-DD9B-4271-B2F6-DC6981810BD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32280" y="491829"/>
            <a:ext cx="356188" cy="301135"/>
          </a:xfrm>
          <a:prstGeom prst="rect">
            <a:avLst/>
          </a:prstGeom>
        </p:spPr>
      </p:pic>
      <p:pic>
        <p:nvPicPr>
          <p:cNvPr id="5" name="Graphique 4" descr="Homme avec canne avec un remplissage uni">
            <a:extLst>
              <a:ext uri="{FF2B5EF4-FFF2-40B4-BE49-F238E27FC236}">
                <a16:creationId xmlns:a16="http://schemas.microsoft.com/office/drawing/2014/main" id="{FD03F434-7241-444A-88D5-67DC8CEE442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770595" y="273360"/>
            <a:ext cx="356188" cy="301135"/>
          </a:xfrm>
          <a:prstGeom prst="rect">
            <a:avLst/>
          </a:prstGeom>
        </p:spPr>
      </p:pic>
      <p:pic>
        <p:nvPicPr>
          <p:cNvPr id="8" name="Graphique 7" descr="Femme enceinte avec un remplissage uni">
            <a:extLst>
              <a:ext uri="{FF2B5EF4-FFF2-40B4-BE49-F238E27FC236}">
                <a16:creationId xmlns:a16="http://schemas.microsoft.com/office/drawing/2014/main" id="{936F15EC-1D3D-4951-82EE-C0EE53B7BCB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964483" y="102193"/>
            <a:ext cx="356188" cy="301135"/>
          </a:xfrm>
          <a:prstGeom prst="rect">
            <a:avLst/>
          </a:prstGeom>
        </p:spPr>
      </p:pic>
      <p:pic>
        <p:nvPicPr>
          <p:cNvPr id="10" name="Graphique 9" descr="Femme avec enfant avec un remplissage uni">
            <a:extLst>
              <a:ext uri="{FF2B5EF4-FFF2-40B4-BE49-F238E27FC236}">
                <a16:creationId xmlns:a16="http://schemas.microsoft.com/office/drawing/2014/main" id="{347649BB-3BF9-40FD-A101-6800A2CB48BB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5788454" y="743109"/>
            <a:ext cx="356188" cy="301135"/>
          </a:xfrm>
          <a:prstGeom prst="rect">
            <a:avLst/>
          </a:prstGeom>
        </p:spPr>
      </p:pic>
      <p:pic>
        <p:nvPicPr>
          <p:cNvPr id="12" name="Graphique 11" descr="Femme avec un remplissage uni">
            <a:extLst>
              <a:ext uri="{FF2B5EF4-FFF2-40B4-BE49-F238E27FC236}">
                <a16:creationId xmlns:a16="http://schemas.microsoft.com/office/drawing/2014/main" id="{5C99AAFB-E7BC-4BE6-8D7C-03B772CD0B2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017576" y="783846"/>
            <a:ext cx="356188" cy="301135"/>
          </a:xfrm>
          <a:prstGeom prst="rect">
            <a:avLst/>
          </a:prstGeom>
        </p:spPr>
      </p:pic>
      <p:pic>
        <p:nvPicPr>
          <p:cNvPr id="18" name="Graphique 17" descr="Homme et femme avec un remplissage uni">
            <a:extLst>
              <a:ext uri="{FF2B5EF4-FFF2-40B4-BE49-F238E27FC236}">
                <a16:creationId xmlns:a16="http://schemas.microsoft.com/office/drawing/2014/main" id="{6DDB73D4-4259-4B8F-9FA7-8937E0880B6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158370" y="331119"/>
            <a:ext cx="356188" cy="301135"/>
          </a:xfrm>
          <a:prstGeom prst="rect">
            <a:avLst/>
          </a:prstGeom>
        </p:spPr>
      </p:pic>
      <p:pic>
        <p:nvPicPr>
          <p:cNvPr id="20" name="Graphique 19" descr="Famille avec une fille avec un remplissage uni">
            <a:extLst>
              <a:ext uri="{FF2B5EF4-FFF2-40B4-BE49-F238E27FC236}">
                <a16:creationId xmlns:a16="http://schemas.microsoft.com/office/drawing/2014/main" id="{28AA81EC-AC16-4362-AED2-4C957B18690F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6263371" y="634826"/>
            <a:ext cx="356188" cy="301135"/>
          </a:xfrm>
          <a:prstGeom prst="rect">
            <a:avLst/>
          </a:prstGeom>
        </p:spPr>
      </p:pic>
      <p:grpSp>
        <p:nvGrpSpPr>
          <p:cNvPr id="17" name="Groupe 16">
            <a:extLst>
              <a:ext uri="{FF2B5EF4-FFF2-40B4-BE49-F238E27FC236}">
                <a16:creationId xmlns:a16="http://schemas.microsoft.com/office/drawing/2014/main" id="{4FF65202-F518-434A-BD00-CBA2D720DB96}"/>
              </a:ext>
            </a:extLst>
          </p:cNvPr>
          <p:cNvGrpSpPr/>
          <p:nvPr/>
        </p:nvGrpSpPr>
        <p:grpSpPr>
          <a:xfrm>
            <a:off x="680365" y="2701548"/>
            <a:ext cx="6016365" cy="3096096"/>
            <a:chOff x="680365" y="2692023"/>
            <a:chExt cx="6016365" cy="3096096"/>
          </a:xfrm>
        </p:grpSpPr>
        <p:grpSp>
          <p:nvGrpSpPr>
            <p:cNvPr id="388" name="Groupe 387">
              <a:extLst>
                <a:ext uri="{FF2B5EF4-FFF2-40B4-BE49-F238E27FC236}">
                  <a16:creationId xmlns:a16="http://schemas.microsoft.com/office/drawing/2014/main" id="{B53237E1-CB06-4D18-9333-4FE08E0D828A}"/>
                </a:ext>
              </a:extLst>
            </p:cNvPr>
            <p:cNvGrpSpPr/>
            <p:nvPr/>
          </p:nvGrpSpPr>
          <p:grpSpPr>
            <a:xfrm>
              <a:off x="3038168" y="2692023"/>
              <a:ext cx="3658562" cy="2023243"/>
              <a:chOff x="3038168" y="2692023"/>
              <a:chExt cx="3658562" cy="2023243"/>
            </a:xfrm>
          </p:grpSpPr>
          <p:pic>
            <p:nvPicPr>
              <p:cNvPr id="389" name="Picture 2" descr="Contours et carte de la silhouette de la Belgique - vector illustration  3127448 Art vectoriel chez Vecteezy">
                <a:extLst>
                  <a:ext uri="{FF2B5EF4-FFF2-40B4-BE49-F238E27FC236}">
                    <a16:creationId xmlns:a16="http://schemas.microsoft.com/office/drawing/2014/main" id="{9A0F749D-5225-411B-A31D-3888A388F69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2" cstate="print">
                <a:duotone>
                  <a:schemeClr val="accent5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23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632280" y="3549719"/>
                <a:ext cx="1064450" cy="74670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90" name="Graphique 389" descr="Homme avec un remplissage uni">
                <a:extLst>
                  <a:ext uri="{FF2B5EF4-FFF2-40B4-BE49-F238E27FC236}">
                    <a16:creationId xmlns:a16="http://schemas.microsoft.com/office/drawing/2014/main" id="{86F918C4-12AB-48E1-825F-0B7342B88B5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042694" y="347183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1" name="Graphique 390" descr="Homme avec un remplissage uni">
                <a:extLst>
                  <a:ext uri="{FF2B5EF4-FFF2-40B4-BE49-F238E27FC236}">
                    <a16:creationId xmlns:a16="http://schemas.microsoft.com/office/drawing/2014/main" id="{ADBECEC6-4504-45C3-8588-088D7030AE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226472" y="347183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2" name="Graphique 391" descr="Homme avec un remplissage uni">
                <a:extLst>
                  <a:ext uri="{FF2B5EF4-FFF2-40B4-BE49-F238E27FC236}">
                    <a16:creationId xmlns:a16="http://schemas.microsoft.com/office/drawing/2014/main" id="{25B0C8B9-BBF5-4675-9ACD-0730BC8952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489117" y="347643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3" name="Graphique 392" descr="Homme avec un remplissage uni">
                <a:extLst>
                  <a:ext uri="{FF2B5EF4-FFF2-40B4-BE49-F238E27FC236}">
                    <a16:creationId xmlns:a16="http://schemas.microsoft.com/office/drawing/2014/main" id="{3434CD3D-7882-4B4B-8115-ED8EDE9DE1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672895" y="347643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4" name="Graphique 393" descr="Homme avec un remplissage uni">
                <a:extLst>
                  <a:ext uri="{FF2B5EF4-FFF2-40B4-BE49-F238E27FC236}">
                    <a16:creationId xmlns:a16="http://schemas.microsoft.com/office/drawing/2014/main" id="{23DA97C9-C23D-40B1-BE47-A183299A54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856673" y="347643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5" name="Graphique 394" descr="Homme avec un remplissage uni">
                <a:extLst>
                  <a:ext uri="{FF2B5EF4-FFF2-40B4-BE49-F238E27FC236}">
                    <a16:creationId xmlns:a16="http://schemas.microsoft.com/office/drawing/2014/main" id="{3BE687C2-99EF-4AC9-8C02-1883B739AA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214857" y="308334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6" name="Graphique 395" descr="Homme avec un remplissage uni">
                <a:extLst>
                  <a:ext uri="{FF2B5EF4-FFF2-40B4-BE49-F238E27FC236}">
                    <a16:creationId xmlns:a16="http://schemas.microsoft.com/office/drawing/2014/main" id="{4A035F9E-FF6A-4838-AF37-A0F6DADDD1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398635" y="308334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7" name="Graphique 396" descr="Homme avec un remplissage uni">
                <a:extLst>
                  <a:ext uri="{FF2B5EF4-FFF2-40B4-BE49-F238E27FC236}">
                    <a16:creationId xmlns:a16="http://schemas.microsoft.com/office/drawing/2014/main" id="{E309B1E7-43BE-4E5F-8E57-38DE7906E6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487582" y="309864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8" name="Graphique 397" descr="Homme avec un remplissage uni">
                <a:extLst>
                  <a:ext uri="{FF2B5EF4-FFF2-40B4-BE49-F238E27FC236}">
                    <a16:creationId xmlns:a16="http://schemas.microsoft.com/office/drawing/2014/main" id="{034ADD6F-2FD4-4C30-ACE9-8839CDB27DF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661280" y="308795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9" name="Graphique 398" descr="Homme avec un remplissage uni">
                <a:extLst>
                  <a:ext uri="{FF2B5EF4-FFF2-40B4-BE49-F238E27FC236}">
                    <a16:creationId xmlns:a16="http://schemas.microsoft.com/office/drawing/2014/main" id="{9E7971EA-4F58-4F9B-B2E8-EDD167A1B8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845058" y="308795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0" name="Graphique 399" descr="Homme avec un remplissage uni">
                <a:extLst>
                  <a:ext uri="{FF2B5EF4-FFF2-40B4-BE49-F238E27FC236}">
                    <a16:creationId xmlns:a16="http://schemas.microsoft.com/office/drawing/2014/main" id="{7A4346DA-F086-4A63-A693-196A6972EF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028836" y="308795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1" name="Graphique 400" descr="Homme avec un remplissage uni">
                <a:extLst>
                  <a:ext uri="{FF2B5EF4-FFF2-40B4-BE49-F238E27FC236}">
                    <a16:creationId xmlns:a16="http://schemas.microsoft.com/office/drawing/2014/main" id="{881DB84C-A5CD-42B8-8195-349F1B00B6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17806" y="347874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2" name="Graphique 401" descr="Homme avec un remplissage uni">
                <a:extLst>
                  <a:ext uri="{FF2B5EF4-FFF2-40B4-BE49-F238E27FC236}">
                    <a16:creationId xmlns:a16="http://schemas.microsoft.com/office/drawing/2014/main" id="{B71BB2F1-E49B-4A03-8D5A-E4D90E6B1D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507540" y="426208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3" name="Graphique 402" descr="Homme avec un remplissage uni">
                <a:extLst>
                  <a:ext uri="{FF2B5EF4-FFF2-40B4-BE49-F238E27FC236}">
                    <a16:creationId xmlns:a16="http://schemas.microsoft.com/office/drawing/2014/main" id="{07AF8237-A12B-4206-BF00-B8FCA7DA8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691318" y="426208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4" name="Graphique 403" descr="Homme avec un remplissage uni">
                <a:extLst>
                  <a:ext uri="{FF2B5EF4-FFF2-40B4-BE49-F238E27FC236}">
                    <a16:creationId xmlns:a16="http://schemas.microsoft.com/office/drawing/2014/main" id="{74ABC879-6798-4233-8F9B-C3C2ECD1EA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875096" y="426208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5" name="Graphique 404" descr="Homme avec un remplissage uni">
                <a:extLst>
                  <a:ext uri="{FF2B5EF4-FFF2-40B4-BE49-F238E27FC236}">
                    <a16:creationId xmlns:a16="http://schemas.microsoft.com/office/drawing/2014/main" id="{4D5F98C1-22EF-47BD-85DB-B4C88DEEC5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233280" y="386898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6" name="Graphique 405" descr="Homme avec un remplissage uni">
                <a:extLst>
                  <a:ext uri="{FF2B5EF4-FFF2-40B4-BE49-F238E27FC236}">
                    <a16:creationId xmlns:a16="http://schemas.microsoft.com/office/drawing/2014/main" id="{C98DCBF5-2E14-4E75-809D-1235F94E5F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417058" y="386898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7" name="Graphique 406" descr="Homme avec un remplissage uni">
                <a:extLst>
                  <a:ext uri="{FF2B5EF4-FFF2-40B4-BE49-F238E27FC236}">
                    <a16:creationId xmlns:a16="http://schemas.microsoft.com/office/drawing/2014/main" id="{ACF1E697-E8E9-4E5C-B82E-FA937A1F04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506005" y="388428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8" name="Graphique 407" descr="Homme avec un remplissage uni">
                <a:extLst>
                  <a:ext uri="{FF2B5EF4-FFF2-40B4-BE49-F238E27FC236}">
                    <a16:creationId xmlns:a16="http://schemas.microsoft.com/office/drawing/2014/main" id="{4F6B99BF-99DC-490C-B8A4-C6AC3C88E3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679703" y="387359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9" name="Graphique 408" descr="Homme avec un remplissage uni">
                <a:extLst>
                  <a:ext uri="{FF2B5EF4-FFF2-40B4-BE49-F238E27FC236}">
                    <a16:creationId xmlns:a16="http://schemas.microsoft.com/office/drawing/2014/main" id="{19E3545A-8373-4FFE-A415-F5A6960431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4863481" y="387359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0" name="Graphique 409" descr="Homme avec un remplissage uni">
                <a:extLst>
                  <a:ext uri="{FF2B5EF4-FFF2-40B4-BE49-F238E27FC236}">
                    <a16:creationId xmlns:a16="http://schemas.microsoft.com/office/drawing/2014/main" id="{C8D60436-C0C2-418C-9848-5FBA162895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5047259" y="3873595"/>
                <a:ext cx="360000" cy="360000"/>
              </a:xfrm>
              <a:prstGeom prst="rect">
                <a:avLst/>
              </a:prstGeom>
            </p:spPr>
          </p:pic>
          <p:sp>
            <p:nvSpPr>
              <p:cNvPr id="411" name="ZoneTexte 410">
                <a:extLst>
                  <a:ext uri="{FF2B5EF4-FFF2-40B4-BE49-F238E27FC236}">
                    <a16:creationId xmlns:a16="http://schemas.microsoft.com/office/drawing/2014/main" id="{7BBE4056-B5CC-4F99-9A65-4E381435A3FF}"/>
                  </a:ext>
                </a:extLst>
              </p:cNvPr>
              <p:cNvSpPr txBox="1"/>
              <p:nvPr/>
            </p:nvSpPr>
            <p:spPr>
              <a:xfrm>
                <a:off x="4774032" y="2692023"/>
                <a:ext cx="9444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>
                    <a:solidFill>
                      <a:schemeClr val="accent5"/>
                    </a:solidFill>
                  </a:rPr>
                  <a:t>215.000</a:t>
                </a:r>
              </a:p>
            </p:txBody>
          </p:sp>
          <p:cxnSp>
            <p:nvCxnSpPr>
              <p:cNvPr id="412" name="Connecteur droit avec flèche 411">
                <a:extLst>
                  <a:ext uri="{FF2B5EF4-FFF2-40B4-BE49-F238E27FC236}">
                    <a16:creationId xmlns:a16="http://schemas.microsoft.com/office/drawing/2014/main" id="{5023D4C4-91E7-4B1C-95DD-27BAC9A128C8}"/>
                  </a:ext>
                </a:extLst>
              </p:cNvPr>
              <p:cNvCxnSpPr/>
              <p:nvPr/>
            </p:nvCxnSpPr>
            <p:spPr>
              <a:xfrm>
                <a:off x="3038168" y="3923071"/>
                <a:ext cx="1179871" cy="0"/>
              </a:xfrm>
              <a:prstGeom prst="straightConnector1">
                <a:avLst/>
              </a:prstGeom>
              <a:ln w="57150">
                <a:solidFill>
                  <a:schemeClr val="accent5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13" name="Graphique 412" descr="Homme avec un remplissage uni">
                <a:extLst>
                  <a:ext uri="{FF2B5EF4-FFF2-40B4-BE49-F238E27FC236}">
                    <a16:creationId xmlns:a16="http://schemas.microsoft.com/office/drawing/2014/main" id="{DF0D59EE-442C-4192-8A9D-40CAAD3FE63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r="48275" b="-24757"/>
              <a:stretch/>
            </p:blipFill>
            <p:spPr>
              <a:xfrm>
                <a:off x="5058874" y="4266143"/>
                <a:ext cx="186209" cy="449123"/>
              </a:xfrm>
              <a:prstGeom prst="rect">
                <a:avLst/>
              </a:prstGeom>
            </p:spPr>
          </p:pic>
        </p:grpSp>
        <p:grpSp>
          <p:nvGrpSpPr>
            <p:cNvPr id="569" name="Groupe 568">
              <a:extLst>
                <a:ext uri="{FF2B5EF4-FFF2-40B4-BE49-F238E27FC236}">
                  <a16:creationId xmlns:a16="http://schemas.microsoft.com/office/drawing/2014/main" id="{27FA3286-A257-4E42-B326-8DFC01AA2F36}"/>
                </a:ext>
              </a:extLst>
            </p:cNvPr>
            <p:cNvGrpSpPr/>
            <p:nvPr/>
          </p:nvGrpSpPr>
          <p:grpSpPr>
            <a:xfrm>
              <a:off x="680365" y="4698462"/>
              <a:ext cx="2208994" cy="1089657"/>
              <a:chOff x="680365" y="4698462"/>
              <a:chExt cx="2208994" cy="1089657"/>
            </a:xfrm>
          </p:grpSpPr>
          <p:pic>
            <p:nvPicPr>
              <p:cNvPr id="570" name="Graphique 569" descr="Homme avec un remplissage uni">
                <a:extLst>
                  <a:ext uri="{FF2B5EF4-FFF2-40B4-BE49-F238E27FC236}">
                    <a16:creationId xmlns:a16="http://schemas.microsoft.com/office/drawing/2014/main" id="{EFC989AC-2BDD-4BEA-BBEB-68503EFDAD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345581" y="507429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571" name="Graphique 570" descr="Homme avec un remplissage uni">
                <a:extLst>
                  <a:ext uri="{FF2B5EF4-FFF2-40B4-BE49-F238E27FC236}">
                    <a16:creationId xmlns:a16="http://schemas.microsoft.com/office/drawing/2014/main" id="{8EA14AB5-20D3-463B-A6C1-0EA7E226DD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p:blipFill>
            <p:spPr>
              <a:xfrm>
                <a:off x="2159560" y="5078900"/>
                <a:ext cx="360000" cy="360000"/>
              </a:xfrm>
              <a:prstGeom prst="rect">
                <a:avLst/>
              </a:prstGeom>
            </p:spPr>
          </p:pic>
          <p:grpSp>
            <p:nvGrpSpPr>
              <p:cNvPr id="572" name="Groupe 571">
                <a:extLst>
                  <a:ext uri="{FF2B5EF4-FFF2-40B4-BE49-F238E27FC236}">
                    <a16:creationId xmlns:a16="http://schemas.microsoft.com/office/drawing/2014/main" id="{3E6301C3-39CD-4DFF-8B05-6D6F6655020E}"/>
                  </a:ext>
                </a:extLst>
              </p:cNvPr>
              <p:cNvGrpSpPr/>
              <p:nvPr/>
            </p:nvGrpSpPr>
            <p:grpSpPr>
              <a:xfrm>
                <a:off x="680365" y="4698462"/>
                <a:ext cx="2208994" cy="1089657"/>
                <a:chOff x="680365" y="4698466"/>
                <a:chExt cx="2208994" cy="1089657"/>
              </a:xfrm>
            </p:grpSpPr>
            <p:pic>
              <p:nvPicPr>
                <p:cNvPr id="573" name="Graphique 572" descr="Homme avec un remplissage uni">
                  <a:extLst>
                    <a:ext uri="{FF2B5EF4-FFF2-40B4-BE49-F238E27FC236}">
                      <a16:creationId xmlns:a16="http://schemas.microsoft.com/office/drawing/2014/main" id="{3F765821-B680-4437-A2B9-D7B6E4C158E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29359" y="470047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74" name="Graphique 573" descr="Homme avec un remplissage uni">
                  <a:extLst>
                    <a:ext uri="{FF2B5EF4-FFF2-40B4-BE49-F238E27FC236}">
                      <a16:creationId xmlns:a16="http://schemas.microsoft.com/office/drawing/2014/main" id="{AD72F391-BCE4-4020-9D71-768C37595D9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29359" y="507429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75" name="Graphique 574" descr="Homme avec un remplissage uni">
                  <a:extLst>
                    <a:ext uri="{FF2B5EF4-FFF2-40B4-BE49-F238E27FC236}">
                      <a16:creationId xmlns:a16="http://schemas.microsoft.com/office/drawing/2014/main" id="{E3FCF546-DD9F-4DC7-A0C0-B85832C135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2004" y="507889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76" name="Graphique 575" descr="Homme avec un remplissage uni">
                  <a:extLst>
                    <a:ext uri="{FF2B5EF4-FFF2-40B4-BE49-F238E27FC236}">
                      <a16:creationId xmlns:a16="http://schemas.microsoft.com/office/drawing/2014/main" id="{06BA4B1A-52D6-472A-AD63-886B31879C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75782" y="507890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77" name="Graphique 576" descr="Homme avec un remplissage uni">
                  <a:extLst>
                    <a:ext uri="{FF2B5EF4-FFF2-40B4-BE49-F238E27FC236}">
                      <a16:creationId xmlns:a16="http://schemas.microsoft.com/office/drawing/2014/main" id="{2669AC7A-BC25-4B81-991E-5D534DA1A8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3942" y="507659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78" name="Graphique 577" descr="Homme avec un remplissage uni">
                  <a:extLst>
                    <a:ext uri="{FF2B5EF4-FFF2-40B4-BE49-F238E27FC236}">
                      <a16:creationId xmlns:a16="http://schemas.microsoft.com/office/drawing/2014/main" id="{D40510A9-FD53-4D59-8056-EB43492B553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7720" y="507659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79" name="Graphique 578" descr="Homme avec un remplissage uni">
                  <a:extLst>
                    <a:ext uri="{FF2B5EF4-FFF2-40B4-BE49-F238E27FC236}">
                      <a16:creationId xmlns:a16="http://schemas.microsoft.com/office/drawing/2014/main" id="{D7081CC5-8EE1-4C26-A976-B76695DE5DC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1498" y="507659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0" name="Graphique 579" descr="Homme avec un remplissage uni">
                  <a:extLst>
                    <a:ext uri="{FF2B5EF4-FFF2-40B4-BE49-F238E27FC236}">
                      <a16:creationId xmlns:a16="http://schemas.microsoft.com/office/drawing/2014/main" id="{66950A8C-8D97-4681-8660-66BCDDC7931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0365" y="508120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1" name="Graphique 580" descr="Homme avec un remplissage uni">
                  <a:extLst>
                    <a:ext uri="{FF2B5EF4-FFF2-40B4-BE49-F238E27FC236}">
                      <a16:creationId xmlns:a16="http://schemas.microsoft.com/office/drawing/2014/main" id="{EE26D810-E0E7-4EF8-83C8-A8D8EE90A7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4143" y="508120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2" name="Graphique 581" descr="Homme avec un remplissage uni">
                  <a:extLst>
                    <a:ext uri="{FF2B5EF4-FFF2-40B4-BE49-F238E27FC236}">
                      <a16:creationId xmlns:a16="http://schemas.microsoft.com/office/drawing/2014/main" id="{795A264A-E061-4F45-91A1-C239BC4B01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7921" y="508120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3" name="Graphique 582" descr="Homme avec un remplissage uni">
                  <a:extLst>
                    <a:ext uri="{FF2B5EF4-FFF2-40B4-BE49-F238E27FC236}">
                      <a16:creationId xmlns:a16="http://schemas.microsoft.com/office/drawing/2014/main" id="{551BDA21-5F54-4E31-B72E-1D6E232A7A6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07116" y="542582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4" name="Graphique 583" descr="Homme avec un remplissage uni">
                  <a:extLst>
                    <a:ext uri="{FF2B5EF4-FFF2-40B4-BE49-F238E27FC236}">
                      <a16:creationId xmlns:a16="http://schemas.microsoft.com/office/drawing/2014/main" id="{0E89E1C1-D845-4D38-9525-F01B3FD90E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90894" y="542582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5" name="Graphique 584" descr="Homme avec un remplissage uni">
                  <a:extLst>
                    <a:ext uri="{FF2B5EF4-FFF2-40B4-BE49-F238E27FC236}">
                      <a16:creationId xmlns:a16="http://schemas.microsoft.com/office/drawing/2014/main" id="{604FFEBA-8A05-4553-A7F2-813D180897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74672" y="542582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6" name="Graphique 585" descr="Homme avec un remplissage uni">
                  <a:extLst>
                    <a:ext uri="{FF2B5EF4-FFF2-40B4-BE49-F238E27FC236}">
                      <a16:creationId xmlns:a16="http://schemas.microsoft.com/office/drawing/2014/main" id="{2436C0B6-7D65-4C05-A03F-0ACD39AA64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9054" y="542351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7" name="Graphique 586" descr="Homme avec un remplissage uni">
                  <a:extLst>
                    <a:ext uri="{FF2B5EF4-FFF2-40B4-BE49-F238E27FC236}">
                      <a16:creationId xmlns:a16="http://schemas.microsoft.com/office/drawing/2014/main" id="{B88A6557-4682-4A62-98C4-9848ED1A13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32832" y="542351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8" name="Graphique 587" descr="Homme avec un remplissage uni">
                  <a:extLst>
                    <a:ext uri="{FF2B5EF4-FFF2-40B4-BE49-F238E27FC236}">
                      <a16:creationId xmlns:a16="http://schemas.microsoft.com/office/drawing/2014/main" id="{1EC0D405-974C-422A-8253-749985ABCF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16610" y="542351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89" name="Graphique 588" descr="Homme avec un remplissage uni">
                  <a:extLst>
                    <a:ext uri="{FF2B5EF4-FFF2-40B4-BE49-F238E27FC236}">
                      <a16:creationId xmlns:a16="http://schemas.microsoft.com/office/drawing/2014/main" id="{93D99F17-A173-42ED-B95E-D2CF9242515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95477" y="542812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90" name="Graphique 589" descr="Homme avec un remplissage uni">
                  <a:extLst>
                    <a:ext uri="{FF2B5EF4-FFF2-40B4-BE49-F238E27FC236}">
                      <a16:creationId xmlns:a16="http://schemas.microsoft.com/office/drawing/2014/main" id="{0D5D8C27-F7B4-4111-9C2D-BE750F2960D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9255" y="542812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91" name="Graphique 590" descr="Homme avec un remplissage uni">
                  <a:extLst>
                    <a:ext uri="{FF2B5EF4-FFF2-40B4-BE49-F238E27FC236}">
                      <a16:creationId xmlns:a16="http://schemas.microsoft.com/office/drawing/2014/main" id="{847287A0-8893-413E-808D-8384F9AD7DE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63033" y="542812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592" name="Graphique 591" descr="Homme avec un remplissage uni">
                  <a:extLst>
                    <a:ext uri="{FF2B5EF4-FFF2-40B4-BE49-F238E27FC236}">
                      <a16:creationId xmlns:a16="http://schemas.microsoft.com/office/drawing/2014/main" id="{F6F8A6EF-199C-43FD-B262-3BF31FDE60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rcRect l="48275" b="3"/>
                <a:stretch/>
              </p:blipFill>
              <p:spPr>
                <a:xfrm>
                  <a:off x="2521726" y="4698466"/>
                  <a:ext cx="186209" cy="359990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621" name="Groupe 620">
            <a:extLst>
              <a:ext uri="{FF2B5EF4-FFF2-40B4-BE49-F238E27FC236}">
                <a16:creationId xmlns:a16="http://schemas.microsoft.com/office/drawing/2014/main" id="{947DF25E-565D-44C1-BC59-A8BDFA06BDD4}"/>
              </a:ext>
            </a:extLst>
          </p:cNvPr>
          <p:cNvGrpSpPr/>
          <p:nvPr/>
        </p:nvGrpSpPr>
        <p:grpSpPr>
          <a:xfrm>
            <a:off x="680365" y="3937820"/>
            <a:ext cx="5903618" cy="2413175"/>
            <a:chOff x="680365" y="3937820"/>
            <a:chExt cx="5903618" cy="2413175"/>
          </a:xfrm>
        </p:grpSpPr>
        <p:pic>
          <p:nvPicPr>
            <p:cNvPr id="622" name="Graphique 621" descr="Homme avec un remplissage uni">
              <a:extLst>
                <a:ext uri="{FF2B5EF4-FFF2-40B4-BE49-F238E27FC236}">
                  <a16:creationId xmlns:a16="http://schemas.microsoft.com/office/drawing/2014/main" id="{C223F902-2567-4021-AC89-A6661B8D66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53137" y="4333571"/>
              <a:ext cx="360000" cy="360000"/>
            </a:xfrm>
            <a:prstGeom prst="rect">
              <a:avLst/>
            </a:prstGeom>
          </p:spPr>
        </p:pic>
        <p:pic>
          <p:nvPicPr>
            <p:cNvPr id="623" name="Graphique 622" descr="Homme avec un remplissage uni">
              <a:extLst>
                <a:ext uri="{FF2B5EF4-FFF2-40B4-BE49-F238E27FC236}">
                  <a16:creationId xmlns:a16="http://schemas.microsoft.com/office/drawing/2014/main" id="{3ED49064-5190-4C28-9262-7CB21AAB80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45581" y="4700478"/>
              <a:ext cx="360000" cy="360000"/>
            </a:xfrm>
            <a:prstGeom prst="rect">
              <a:avLst/>
            </a:prstGeom>
          </p:spPr>
        </p:pic>
        <p:pic>
          <p:nvPicPr>
            <p:cNvPr id="624" name="Graphique 623" descr="Homme avec un remplissage uni">
              <a:extLst>
                <a:ext uri="{FF2B5EF4-FFF2-40B4-BE49-F238E27FC236}">
                  <a16:creationId xmlns:a16="http://schemas.microsoft.com/office/drawing/2014/main" id="{716ACFC6-D2EF-4571-B734-EBCE0D527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529359" y="4700479"/>
              <a:ext cx="360000" cy="360000"/>
            </a:xfrm>
            <a:prstGeom prst="rect">
              <a:avLst/>
            </a:prstGeom>
          </p:spPr>
        </p:pic>
        <p:pic>
          <p:nvPicPr>
            <p:cNvPr id="625" name="Graphique 624" descr="Homme avec un remplissage uni">
              <a:extLst>
                <a:ext uri="{FF2B5EF4-FFF2-40B4-BE49-F238E27FC236}">
                  <a16:creationId xmlns:a16="http://schemas.microsoft.com/office/drawing/2014/main" id="{FDB25467-6353-491D-A69C-BFD7C6343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59560" y="4705085"/>
              <a:ext cx="360000" cy="360000"/>
            </a:xfrm>
            <a:prstGeom prst="rect">
              <a:avLst/>
            </a:prstGeom>
          </p:spPr>
        </p:pic>
        <p:pic>
          <p:nvPicPr>
            <p:cNvPr id="626" name="Graphique 625" descr="Homme avec un remplissage uni">
              <a:extLst>
                <a:ext uri="{FF2B5EF4-FFF2-40B4-BE49-F238E27FC236}">
                  <a16:creationId xmlns:a16="http://schemas.microsoft.com/office/drawing/2014/main" id="{065CDD19-E18F-4C39-AEB4-8C9985B9B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345581" y="5074293"/>
              <a:ext cx="360000" cy="360000"/>
            </a:xfrm>
            <a:prstGeom prst="rect">
              <a:avLst/>
            </a:prstGeom>
          </p:spPr>
        </p:pic>
        <p:pic>
          <p:nvPicPr>
            <p:cNvPr id="627" name="Graphique 626" descr="Homme avec un remplissage uni">
              <a:extLst>
                <a:ext uri="{FF2B5EF4-FFF2-40B4-BE49-F238E27FC236}">
                  <a16:creationId xmlns:a16="http://schemas.microsoft.com/office/drawing/2014/main" id="{323018DF-7028-41AB-A9CF-390E90D26F8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529359" y="5074294"/>
              <a:ext cx="360000" cy="360000"/>
            </a:xfrm>
            <a:prstGeom prst="rect">
              <a:avLst/>
            </a:prstGeom>
          </p:spPr>
        </p:pic>
        <p:pic>
          <p:nvPicPr>
            <p:cNvPr id="628" name="Graphique 627" descr="Homme avec un remplissage uni">
              <a:extLst>
                <a:ext uri="{FF2B5EF4-FFF2-40B4-BE49-F238E27FC236}">
                  <a16:creationId xmlns:a16="http://schemas.microsoft.com/office/drawing/2014/main" id="{9AB889C7-91B5-4503-AD67-AD765A24799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792004" y="5078899"/>
              <a:ext cx="360000" cy="360000"/>
            </a:xfrm>
            <a:prstGeom prst="rect">
              <a:avLst/>
            </a:prstGeom>
          </p:spPr>
        </p:pic>
        <p:pic>
          <p:nvPicPr>
            <p:cNvPr id="629" name="Graphique 628" descr="Homme avec un remplissage uni">
              <a:extLst>
                <a:ext uri="{FF2B5EF4-FFF2-40B4-BE49-F238E27FC236}">
                  <a16:creationId xmlns:a16="http://schemas.microsoft.com/office/drawing/2014/main" id="{875C33FA-35B9-4B15-8827-D2C516950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975782" y="5078900"/>
              <a:ext cx="360000" cy="360000"/>
            </a:xfrm>
            <a:prstGeom prst="rect">
              <a:avLst/>
            </a:prstGeom>
          </p:spPr>
        </p:pic>
        <p:pic>
          <p:nvPicPr>
            <p:cNvPr id="630" name="Graphique 629" descr="Homme avec un remplissage uni">
              <a:extLst>
                <a:ext uri="{FF2B5EF4-FFF2-40B4-BE49-F238E27FC236}">
                  <a16:creationId xmlns:a16="http://schemas.microsoft.com/office/drawing/2014/main" id="{35A85B0C-B750-46CA-9E7C-4B2971C38E9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159560" y="5078900"/>
              <a:ext cx="360000" cy="360000"/>
            </a:xfrm>
            <a:prstGeom prst="rect">
              <a:avLst/>
            </a:prstGeom>
          </p:spPr>
        </p:pic>
        <p:pic>
          <p:nvPicPr>
            <p:cNvPr id="631" name="Graphique 630" descr="Homme avec un remplissage uni">
              <a:extLst>
                <a:ext uri="{FF2B5EF4-FFF2-40B4-BE49-F238E27FC236}">
                  <a16:creationId xmlns:a16="http://schemas.microsoft.com/office/drawing/2014/main" id="{8CE361AD-B7A9-4393-9CD1-885B19D041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233942" y="5076595"/>
              <a:ext cx="360000" cy="360000"/>
            </a:xfrm>
            <a:prstGeom prst="rect">
              <a:avLst/>
            </a:prstGeom>
          </p:spPr>
        </p:pic>
        <p:pic>
          <p:nvPicPr>
            <p:cNvPr id="632" name="Graphique 631" descr="Homme avec un remplissage uni">
              <a:extLst>
                <a:ext uri="{FF2B5EF4-FFF2-40B4-BE49-F238E27FC236}">
                  <a16:creationId xmlns:a16="http://schemas.microsoft.com/office/drawing/2014/main" id="{7A91619F-0CCC-4F12-8992-8DA7C158BB5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17720" y="5076596"/>
              <a:ext cx="360000" cy="360000"/>
            </a:xfrm>
            <a:prstGeom prst="rect">
              <a:avLst/>
            </a:prstGeom>
          </p:spPr>
        </p:pic>
        <p:pic>
          <p:nvPicPr>
            <p:cNvPr id="633" name="Graphique 632" descr="Homme avec un remplissage uni">
              <a:extLst>
                <a:ext uri="{FF2B5EF4-FFF2-40B4-BE49-F238E27FC236}">
                  <a16:creationId xmlns:a16="http://schemas.microsoft.com/office/drawing/2014/main" id="{DBDF4466-B16C-458E-998F-75B4ADA6BFF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601498" y="5076596"/>
              <a:ext cx="360000" cy="360000"/>
            </a:xfrm>
            <a:prstGeom prst="rect">
              <a:avLst/>
            </a:prstGeom>
          </p:spPr>
        </p:pic>
        <p:pic>
          <p:nvPicPr>
            <p:cNvPr id="634" name="Graphique 633" descr="Homme avec un remplissage uni">
              <a:extLst>
                <a:ext uri="{FF2B5EF4-FFF2-40B4-BE49-F238E27FC236}">
                  <a16:creationId xmlns:a16="http://schemas.microsoft.com/office/drawing/2014/main" id="{335EBC2E-9E51-4A0B-A92E-FE6B7BB5C0B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80365" y="5081201"/>
              <a:ext cx="360000" cy="360000"/>
            </a:xfrm>
            <a:prstGeom prst="rect">
              <a:avLst/>
            </a:prstGeom>
          </p:spPr>
        </p:pic>
        <p:pic>
          <p:nvPicPr>
            <p:cNvPr id="635" name="Graphique 634" descr="Homme avec un remplissage uni">
              <a:extLst>
                <a:ext uri="{FF2B5EF4-FFF2-40B4-BE49-F238E27FC236}">
                  <a16:creationId xmlns:a16="http://schemas.microsoft.com/office/drawing/2014/main" id="{BB56501C-444E-494F-8CA3-7361A39E111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64143" y="5081202"/>
              <a:ext cx="360000" cy="360000"/>
            </a:xfrm>
            <a:prstGeom prst="rect">
              <a:avLst/>
            </a:prstGeom>
          </p:spPr>
        </p:pic>
        <p:pic>
          <p:nvPicPr>
            <p:cNvPr id="636" name="Graphique 635" descr="Homme avec un remplissage uni">
              <a:extLst>
                <a:ext uri="{FF2B5EF4-FFF2-40B4-BE49-F238E27FC236}">
                  <a16:creationId xmlns:a16="http://schemas.microsoft.com/office/drawing/2014/main" id="{14B5DB2E-64EB-4BE8-96DD-563779AA3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47921" y="5081202"/>
              <a:ext cx="360000" cy="360000"/>
            </a:xfrm>
            <a:prstGeom prst="rect">
              <a:avLst/>
            </a:prstGeom>
          </p:spPr>
        </p:pic>
        <p:pic>
          <p:nvPicPr>
            <p:cNvPr id="637" name="Graphique 636" descr="Homme avec un remplissage uni">
              <a:extLst>
                <a:ext uri="{FF2B5EF4-FFF2-40B4-BE49-F238E27FC236}">
                  <a16:creationId xmlns:a16="http://schemas.microsoft.com/office/drawing/2014/main" id="{B09DF9E2-D28B-42FB-B581-5CA488F8D4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rcRect l="48275" b="3"/>
            <a:stretch/>
          </p:blipFill>
          <p:spPr>
            <a:xfrm>
              <a:off x="2521726" y="4698466"/>
              <a:ext cx="186209" cy="359990"/>
            </a:xfrm>
            <a:prstGeom prst="rect">
              <a:avLst/>
            </a:prstGeom>
          </p:spPr>
        </p:pic>
        <p:grpSp>
          <p:nvGrpSpPr>
            <p:cNvPr id="638" name="Groupe 637">
              <a:extLst>
                <a:ext uri="{FF2B5EF4-FFF2-40B4-BE49-F238E27FC236}">
                  <a16:creationId xmlns:a16="http://schemas.microsoft.com/office/drawing/2014/main" id="{34EF2506-4C53-48EF-AABB-4832C6E250CE}"/>
                </a:ext>
              </a:extLst>
            </p:cNvPr>
            <p:cNvGrpSpPr/>
            <p:nvPr/>
          </p:nvGrpSpPr>
          <p:grpSpPr>
            <a:xfrm>
              <a:off x="680365" y="3937820"/>
              <a:ext cx="5903618" cy="2413175"/>
              <a:chOff x="680365" y="3937820"/>
              <a:chExt cx="5903618" cy="2413175"/>
            </a:xfrm>
          </p:grpSpPr>
          <p:grpSp>
            <p:nvGrpSpPr>
              <p:cNvPr id="639" name="Groupe 638">
                <a:extLst>
                  <a:ext uri="{FF2B5EF4-FFF2-40B4-BE49-F238E27FC236}">
                    <a16:creationId xmlns:a16="http://schemas.microsoft.com/office/drawing/2014/main" id="{2F98263D-4A3C-4649-82D9-7E386FFBF495}"/>
                  </a:ext>
                </a:extLst>
              </p:cNvPr>
              <p:cNvGrpSpPr/>
              <p:nvPr/>
            </p:nvGrpSpPr>
            <p:grpSpPr>
              <a:xfrm>
                <a:off x="3052916" y="3937820"/>
                <a:ext cx="3531067" cy="2413175"/>
                <a:chOff x="3052916" y="3937820"/>
                <a:chExt cx="3531067" cy="2413175"/>
              </a:xfrm>
            </p:grpSpPr>
            <p:pic>
              <p:nvPicPr>
                <p:cNvPr id="651" name="Graphique 650" descr="Globe terrestre : Amériques avec un remplissage uni">
                  <a:extLst>
                    <a:ext uri="{FF2B5EF4-FFF2-40B4-BE49-F238E27FC236}">
                      <a16:creationId xmlns:a16="http://schemas.microsoft.com/office/drawing/2014/main" id="{B05B2F92-DD23-4844-9589-265DE5626F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6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669583" y="5436595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652" name="Graphique 651" descr="Homme avec un remplissage uni">
                  <a:extLst>
                    <a:ext uri="{FF2B5EF4-FFF2-40B4-BE49-F238E27FC236}">
                      <a16:creationId xmlns:a16="http://schemas.microsoft.com/office/drawing/2014/main" id="{74537BB5-0B1B-4978-9150-6330DB2D03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90888" y="587053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3" name="Graphique 652" descr="Homme avec un remplissage uni">
                  <a:extLst>
                    <a:ext uri="{FF2B5EF4-FFF2-40B4-BE49-F238E27FC236}">
                      <a16:creationId xmlns:a16="http://schemas.microsoft.com/office/drawing/2014/main" id="{999C720C-B22E-4662-8D32-1E72A29F1C2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74666" y="587053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4" name="Graphique 653" descr="Homme avec un remplissage uni">
                  <a:extLst>
                    <a:ext uri="{FF2B5EF4-FFF2-40B4-BE49-F238E27FC236}">
                      <a16:creationId xmlns:a16="http://schemas.microsoft.com/office/drawing/2014/main" id="{C69646BC-C4CC-496F-91C0-CF01F3D8B5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37311" y="587514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5" name="Graphique 654" descr="Homme avec un remplissage uni">
                  <a:extLst>
                    <a:ext uri="{FF2B5EF4-FFF2-40B4-BE49-F238E27FC236}">
                      <a16:creationId xmlns:a16="http://schemas.microsoft.com/office/drawing/2014/main" id="{96171A1D-0C8C-4EEE-9517-AC584F2034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21089" y="587514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6" name="Graphique 655" descr="Homme avec un remplissage uni">
                  <a:extLst>
                    <a:ext uri="{FF2B5EF4-FFF2-40B4-BE49-F238E27FC236}">
                      <a16:creationId xmlns:a16="http://schemas.microsoft.com/office/drawing/2014/main" id="{BDFC9E73-E6A7-4782-9564-8365B823DF2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904867" y="587514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7" name="Graphique 656" descr="Homme avec un remplissage uni">
                  <a:extLst>
                    <a:ext uri="{FF2B5EF4-FFF2-40B4-BE49-F238E27FC236}">
                      <a16:creationId xmlns:a16="http://schemas.microsoft.com/office/drawing/2014/main" id="{160A224E-0363-4D9E-BAED-BD16C1C2985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263051" y="548205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8" name="Graphique 657" descr="Homme avec un remplissage uni">
                  <a:extLst>
                    <a:ext uri="{FF2B5EF4-FFF2-40B4-BE49-F238E27FC236}">
                      <a16:creationId xmlns:a16="http://schemas.microsoft.com/office/drawing/2014/main" id="{C4E09722-6B9D-4A7F-9DD7-7BA50D0E6A9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46829" y="548205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9" name="Graphique 658" descr="Homme avec un remplissage uni">
                  <a:extLst>
                    <a:ext uri="{FF2B5EF4-FFF2-40B4-BE49-F238E27FC236}">
                      <a16:creationId xmlns:a16="http://schemas.microsoft.com/office/drawing/2014/main" id="{7EC16D81-85B6-4E5D-BDBC-DE6356FF6D4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535776" y="549735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60" name="Graphique 659" descr="Homme avec un remplissage uni">
                  <a:extLst>
                    <a:ext uri="{FF2B5EF4-FFF2-40B4-BE49-F238E27FC236}">
                      <a16:creationId xmlns:a16="http://schemas.microsoft.com/office/drawing/2014/main" id="{EF34D7D4-F8D4-48D7-A6A0-85217439A1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709474" y="548665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61" name="Graphique 660" descr="Homme avec un remplissage uni">
                  <a:extLst>
                    <a:ext uri="{FF2B5EF4-FFF2-40B4-BE49-F238E27FC236}">
                      <a16:creationId xmlns:a16="http://schemas.microsoft.com/office/drawing/2014/main" id="{0481F39F-57AF-4592-8BA0-AD02ED7810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93252" y="548665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62" name="Graphique 661" descr="Homme avec un remplissage uni">
                  <a:extLst>
                    <a:ext uri="{FF2B5EF4-FFF2-40B4-BE49-F238E27FC236}">
                      <a16:creationId xmlns:a16="http://schemas.microsoft.com/office/drawing/2014/main" id="{43B8283D-7CB8-4A74-A1BE-0C97D45F0F6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077030" y="548665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63" name="Graphique 662" descr="Homme avec un remplissage uni">
                  <a:extLst>
                    <a:ext uri="{FF2B5EF4-FFF2-40B4-BE49-F238E27FC236}">
                      <a16:creationId xmlns:a16="http://schemas.microsoft.com/office/drawing/2014/main" id="{BD3BCDBE-B544-4783-979F-04EC4CF58FC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66000" y="5877445"/>
                  <a:ext cx="360000" cy="360000"/>
                </a:xfrm>
                <a:prstGeom prst="rect">
                  <a:avLst/>
                </a:prstGeom>
              </p:spPr>
            </p:pic>
            <p:sp>
              <p:nvSpPr>
                <p:cNvPr id="664" name="ZoneTexte 663">
                  <a:extLst>
                    <a:ext uri="{FF2B5EF4-FFF2-40B4-BE49-F238E27FC236}">
                      <a16:creationId xmlns:a16="http://schemas.microsoft.com/office/drawing/2014/main" id="{31A44032-F2D2-44D6-A1B8-A8218D7AD400}"/>
                    </a:ext>
                  </a:extLst>
                </p:cNvPr>
                <p:cNvSpPr txBox="1"/>
                <p:nvPr/>
              </p:nvSpPr>
              <p:spPr>
                <a:xfrm>
                  <a:off x="4822226" y="5090728"/>
                  <a:ext cx="944489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fr-BE" dirty="0">
                      <a:solidFill>
                        <a:schemeClr val="accent5"/>
                      </a:solidFill>
                    </a:rPr>
                    <a:t>120.000</a:t>
                  </a:r>
                </a:p>
              </p:txBody>
            </p:sp>
            <p:sp>
              <p:nvSpPr>
                <p:cNvPr id="665" name="Forme libre : forme 664">
                  <a:extLst>
                    <a:ext uri="{FF2B5EF4-FFF2-40B4-BE49-F238E27FC236}">
                      <a16:creationId xmlns:a16="http://schemas.microsoft.com/office/drawing/2014/main" id="{AC6030A6-F628-4086-9C99-324525F7811F}"/>
                    </a:ext>
                  </a:extLst>
                </p:cNvPr>
                <p:cNvSpPr/>
                <p:nvPr/>
              </p:nvSpPr>
              <p:spPr>
                <a:xfrm>
                  <a:off x="3052916" y="3937820"/>
                  <a:ext cx="1286140" cy="1946787"/>
                </a:xfrm>
                <a:custGeom>
                  <a:avLst/>
                  <a:gdLst>
                    <a:gd name="connsiteX0" fmla="*/ 0 w 1120878"/>
                    <a:gd name="connsiteY0" fmla="*/ 0 h 1946787"/>
                    <a:gd name="connsiteX1" fmla="*/ 376084 w 1120878"/>
                    <a:gd name="connsiteY1" fmla="*/ 302341 h 1946787"/>
                    <a:gd name="connsiteX2" fmla="*/ 582562 w 1120878"/>
                    <a:gd name="connsiteY2" fmla="*/ 1526458 h 1946787"/>
                    <a:gd name="connsiteX3" fmla="*/ 1120878 w 1120878"/>
                    <a:gd name="connsiteY3" fmla="*/ 1946787 h 19467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120878" h="1946787">
                      <a:moveTo>
                        <a:pt x="0" y="0"/>
                      </a:moveTo>
                      <a:cubicBezTo>
                        <a:pt x="139495" y="23965"/>
                        <a:pt x="278990" y="47931"/>
                        <a:pt x="376084" y="302341"/>
                      </a:cubicBezTo>
                      <a:cubicBezTo>
                        <a:pt x="473178" y="556751"/>
                        <a:pt x="458430" y="1252384"/>
                        <a:pt x="582562" y="1526458"/>
                      </a:cubicBezTo>
                      <a:cubicBezTo>
                        <a:pt x="706694" y="1800532"/>
                        <a:pt x="913786" y="1873659"/>
                        <a:pt x="1120878" y="1946787"/>
                      </a:cubicBezTo>
                    </a:path>
                  </a:pathLst>
                </a:custGeom>
                <a:noFill/>
                <a:ln w="57150">
                  <a:solidFill>
                    <a:schemeClr val="accent5"/>
                  </a:solidFill>
                  <a:headEnd type="none" w="med" len="med"/>
                  <a:tailEnd type="arrow" w="med" len="me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BE"/>
                </a:p>
              </p:txBody>
            </p:sp>
          </p:grpSp>
          <p:grpSp>
            <p:nvGrpSpPr>
              <p:cNvPr id="640" name="Groupe 639">
                <a:extLst>
                  <a:ext uri="{FF2B5EF4-FFF2-40B4-BE49-F238E27FC236}">
                    <a16:creationId xmlns:a16="http://schemas.microsoft.com/office/drawing/2014/main" id="{83838446-0F2D-42DF-B741-1189EF76B755}"/>
                  </a:ext>
                </a:extLst>
              </p:cNvPr>
              <p:cNvGrpSpPr/>
              <p:nvPr/>
            </p:nvGrpSpPr>
            <p:grpSpPr>
              <a:xfrm>
                <a:off x="680365" y="4333572"/>
                <a:ext cx="2216550" cy="733815"/>
                <a:chOff x="680365" y="4333572"/>
                <a:chExt cx="2216550" cy="733815"/>
              </a:xfrm>
            </p:grpSpPr>
            <p:pic>
              <p:nvPicPr>
                <p:cNvPr id="641" name="Graphique 640" descr="Homme avec un remplissage uni">
                  <a:extLst>
                    <a:ext uri="{FF2B5EF4-FFF2-40B4-BE49-F238E27FC236}">
                      <a16:creationId xmlns:a16="http://schemas.microsoft.com/office/drawing/2014/main" id="{026940E6-B55F-40F8-A54A-7A6184A15E3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36915" y="433357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2" name="Graphique 641" descr="Homme avec un remplissage uni">
                  <a:extLst>
                    <a:ext uri="{FF2B5EF4-FFF2-40B4-BE49-F238E27FC236}">
                      <a16:creationId xmlns:a16="http://schemas.microsoft.com/office/drawing/2014/main" id="{F580AC57-A307-4A54-B2F5-5DB5686BC3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2004" y="470508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3" name="Graphique 642" descr="Homme avec un remplissage uni">
                  <a:extLst>
                    <a:ext uri="{FF2B5EF4-FFF2-40B4-BE49-F238E27FC236}">
                      <a16:creationId xmlns:a16="http://schemas.microsoft.com/office/drawing/2014/main" id="{0E1B5326-274E-4204-AFCD-586700E6A8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75782" y="470508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4" name="Graphique 643" descr="Homme avec un remplissage uni">
                  <a:extLst>
                    <a:ext uri="{FF2B5EF4-FFF2-40B4-BE49-F238E27FC236}">
                      <a16:creationId xmlns:a16="http://schemas.microsoft.com/office/drawing/2014/main" id="{720AA89E-DC82-40EB-BBAA-708B102420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3942" y="470278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5" name="Graphique 644" descr="Homme avec un remplissage uni">
                  <a:extLst>
                    <a:ext uri="{FF2B5EF4-FFF2-40B4-BE49-F238E27FC236}">
                      <a16:creationId xmlns:a16="http://schemas.microsoft.com/office/drawing/2014/main" id="{4216CBB0-1AEE-4E89-B46F-A8E01DAC749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7720" y="470278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6" name="Graphique 645" descr="Homme avec un remplissage uni">
                  <a:extLst>
                    <a:ext uri="{FF2B5EF4-FFF2-40B4-BE49-F238E27FC236}">
                      <a16:creationId xmlns:a16="http://schemas.microsoft.com/office/drawing/2014/main" id="{3B8F7756-C194-4A1A-A40F-DCF097B36D8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1498" y="470278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7" name="Graphique 646" descr="Homme avec un remplissage uni">
                  <a:extLst>
                    <a:ext uri="{FF2B5EF4-FFF2-40B4-BE49-F238E27FC236}">
                      <a16:creationId xmlns:a16="http://schemas.microsoft.com/office/drawing/2014/main" id="{8D8D4FC8-6E5D-4811-9739-6A80FC7ACBA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0365" y="470738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8" name="Graphique 647" descr="Homme avec un remplissage uni">
                  <a:extLst>
                    <a:ext uri="{FF2B5EF4-FFF2-40B4-BE49-F238E27FC236}">
                      <a16:creationId xmlns:a16="http://schemas.microsoft.com/office/drawing/2014/main" id="{23067024-590E-4163-AFFD-13B7ED2EAD2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4143" y="470738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49" name="Graphique 648" descr="Homme avec un remplissage uni">
                  <a:extLst>
                    <a:ext uri="{FF2B5EF4-FFF2-40B4-BE49-F238E27FC236}">
                      <a16:creationId xmlns:a16="http://schemas.microsoft.com/office/drawing/2014/main" id="{1D81BFFF-95F1-461E-9F9F-9B3ADB0A5B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7921" y="470738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650" name="Graphique 649" descr="Homme avec un remplissage uni">
                  <a:extLst>
                    <a:ext uri="{FF2B5EF4-FFF2-40B4-BE49-F238E27FC236}">
                      <a16:creationId xmlns:a16="http://schemas.microsoft.com/office/drawing/2014/main" id="{81B69419-677A-46DB-834D-AB19174CF03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4"/>
                    </a:ext>
                  </a:extLst>
                </a:blip>
                <a:srcRect l="48275" b="3"/>
                <a:stretch/>
              </p:blipFill>
              <p:spPr>
                <a:xfrm>
                  <a:off x="2342123" y="4335593"/>
                  <a:ext cx="186209" cy="359990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258" name="Titre 5">
            <a:extLst>
              <a:ext uri="{FF2B5EF4-FFF2-40B4-BE49-F238E27FC236}">
                <a16:creationId xmlns:a16="http://schemas.microsoft.com/office/drawing/2014/main" id="{BC7FB1BD-20DA-4A43-91B5-3AB0CABBD957}"/>
              </a:ext>
            </a:extLst>
          </p:cNvPr>
          <p:cNvSpPr txBox="1">
            <a:spLocks/>
          </p:cNvSpPr>
          <p:nvPr/>
        </p:nvSpPr>
        <p:spPr>
          <a:xfrm>
            <a:off x="7352159" y="671882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Een</a:t>
            </a:r>
            <a:r>
              <a:rPr lang="fr-BE" kern="0" dirty="0"/>
              <a:t> </a:t>
            </a:r>
            <a:r>
              <a:rPr lang="fr-BE" kern="0" dirty="0" err="1"/>
              <a:t>veranderende</a:t>
            </a:r>
            <a:r>
              <a:rPr lang="fr-BE" kern="0" dirty="0"/>
              <a:t> </a:t>
            </a:r>
            <a:r>
              <a:rPr lang="fr-BE" kern="0" dirty="0" err="1"/>
              <a:t>bevolking</a:t>
            </a:r>
            <a:r>
              <a:rPr lang="fr-BE" kern="0" dirty="0"/>
              <a:t>!</a:t>
            </a:r>
          </a:p>
        </p:txBody>
      </p:sp>
      <p:sp>
        <p:nvSpPr>
          <p:cNvPr id="259" name="ZoneTexte 258">
            <a:extLst>
              <a:ext uri="{FF2B5EF4-FFF2-40B4-BE49-F238E27FC236}">
                <a16:creationId xmlns:a16="http://schemas.microsoft.com/office/drawing/2014/main" id="{817E5575-3D2F-48DB-B4E6-AC754E4035B9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623145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population changeante !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ersonne en fauteuil roulant avec un remplissage uni">
            <a:extLst>
              <a:ext uri="{FF2B5EF4-FFF2-40B4-BE49-F238E27FC236}">
                <a16:creationId xmlns:a16="http://schemas.microsoft.com/office/drawing/2014/main" id="{18E426E6-DD9B-4271-B2F6-DC6981810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2280" y="491829"/>
            <a:ext cx="356188" cy="301135"/>
          </a:xfrm>
          <a:prstGeom prst="rect">
            <a:avLst/>
          </a:prstGeom>
        </p:spPr>
      </p:pic>
      <p:pic>
        <p:nvPicPr>
          <p:cNvPr id="5" name="Graphique 4" descr="Homme avec canne avec un remplissage uni">
            <a:extLst>
              <a:ext uri="{FF2B5EF4-FFF2-40B4-BE49-F238E27FC236}">
                <a16:creationId xmlns:a16="http://schemas.microsoft.com/office/drawing/2014/main" id="{FD03F434-7241-444A-88D5-67DC8CEE44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595" y="273360"/>
            <a:ext cx="356188" cy="301135"/>
          </a:xfrm>
          <a:prstGeom prst="rect">
            <a:avLst/>
          </a:prstGeom>
        </p:spPr>
      </p:pic>
      <p:pic>
        <p:nvPicPr>
          <p:cNvPr id="8" name="Graphique 7" descr="Femme enceinte avec un remplissage uni">
            <a:extLst>
              <a:ext uri="{FF2B5EF4-FFF2-40B4-BE49-F238E27FC236}">
                <a16:creationId xmlns:a16="http://schemas.microsoft.com/office/drawing/2014/main" id="{936F15EC-1D3D-4951-82EE-C0EE53B7BC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4483" y="102193"/>
            <a:ext cx="356188" cy="301135"/>
          </a:xfrm>
          <a:prstGeom prst="rect">
            <a:avLst/>
          </a:prstGeom>
        </p:spPr>
      </p:pic>
      <p:pic>
        <p:nvPicPr>
          <p:cNvPr id="10" name="Graphique 9" descr="Femme avec enfant avec un remplissage uni">
            <a:extLst>
              <a:ext uri="{FF2B5EF4-FFF2-40B4-BE49-F238E27FC236}">
                <a16:creationId xmlns:a16="http://schemas.microsoft.com/office/drawing/2014/main" id="{347649BB-3BF9-40FD-A101-6800A2CB48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88454" y="743109"/>
            <a:ext cx="356188" cy="301135"/>
          </a:xfrm>
          <a:prstGeom prst="rect">
            <a:avLst/>
          </a:prstGeom>
        </p:spPr>
      </p:pic>
      <p:pic>
        <p:nvPicPr>
          <p:cNvPr id="12" name="Graphique 11" descr="Femme avec un remplissage uni">
            <a:extLst>
              <a:ext uri="{FF2B5EF4-FFF2-40B4-BE49-F238E27FC236}">
                <a16:creationId xmlns:a16="http://schemas.microsoft.com/office/drawing/2014/main" id="{5C99AAFB-E7BC-4BE6-8D7C-03B772CD0B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17576" y="783846"/>
            <a:ext cx="356188" cy="301135"/>
          </a:xfrm>
          <a:prstGeom prst="rect">
            <a:avLst/>
          </a:prstGeom>
        </p:spPr>
      </p:pic>
      <p:pic>
        <p:nvPicPr>
          <p:cNvPr id="18" name="Graphique 17" descr="Homme et femme avec un remplissage uni">
            <a:extLst>
              <a:ext uri="{FF2B5EF4-FFF2-40B4-BE49-F238E27FC236}">
                <a16:creationId xmlns:a16="http://schemas.microsoft.com/office/drawing/2014/main" id="{6DDB73D4-4259-4B8F-9FA7-8937E0880B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58370" y="331119"/>
            <a:ext cx="356188" cy="301135"/>
          </a:xfrm>
          <a:prstGeom prst="rect">
            <a:avLst/>
          </a:prstGeom>
        </p:spPr>
      </p:pic>
      <p:pic>
        <p:nvPicPr>
          <p:cNvPr id="20" name="Graphique 19" descr="Famille avec une fille avec un remplissage uni">
            <a:extLst>
              <a:ext uri="{FF2B5EF4-FFF2-40B4-BE49-F238E27FC236}">
                <a16:creationId xmlns:a16="http://schemas.microsoft.com/office/drawing/2014/main" id="{28AA81EC-AC16-4362-AED2-4C957B18690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63371" y="634826"/>
            <a:ext cx="356188" cy="301135"/>
          </a:xfrm>
          <a:prstGeom prst="rect">
            <a:avLst/>
          </a:prstGeom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AC9FB445-406C-4128-B03C-5B36277E416C}"/>
              </a:ext>
            </a:extLst>
          </p:cNvPr>
          <p:cNvGrpSpPr/>
          <p:nvPr/>
        </p:nvGrpSpPr>
        <p:grpSpPr>
          <a:xfrm>
            <a:off x="3255202" y="1575214"/>
            <a:ext cx="8235232" cy="3211822"/>
            <a:chOff x="3255202" y="1575214"/>
            <a:chExt cx="8235232" cy="3211822"/>
          </a:xfrm>
        </p:grpSpPr>
        <p:grpSp>
          <p:nvGrpSpPr>
            <p:cNvPr id="87" name="Groupe 86">
              <a:extLst>
                <a:ext uri="{FF2B5EF4-FFF2-40B4-BE49-F238E27FC236}">
                  <a16:creationId xmlns:a16="http://schemas.microsoft.com/office/drawing/2014/main" id="{11BAB5DD-47A0-4B75-90FB-B9D9C6FFF6C0}"/>
                </a:ext>
              </a:extLst>
            </p:cNvPr>
            <p:cNvGrpSpPr/>
            <p:nvPr/>
          </p:nvGrpSpPr>
          <p:grpSpPr>
            <a:xfrm>
              <a:off x="3255202" y="2774043"/>
              <a:ext cx="5298142" cy="1074398"/>
              <a:chOff x="3281082" y="3676913"/>
              <a:chExt cx="5298142" cy="1074398"/>
            </a:xfrm>
          </p:grpSpPr>
          <p:cxnSp>
            <p:nvCxnSpPr>
              <p:cNvPr id="88" name="Connecteur droit avec flèche 87">
                <a:extLst>
                  <a:ext uri="{FF2B5EF4-FFF2-40B4-BE49-F238E27FC236}">
                    <a16:creationId xmlns:a16="http://schemas.microsoft.com/office/drawing/2014/main" id="{0D492617-8C20-42F5-B22B-3F93D7E72590}"/>
                  </a:ext>
                </a:extLst>
              </p:cNvPr>
              <p:cNvCxnSpPr/>
              <p:nvPr/>
            </p:nvCxnSpPr>
            <p:spPr>
              <a:xfrm>
                <a:off x="3281082" y="4182035"/>
                <a:ext cx="5298142" cy="0"/>
              </a:xfrm>
              <a:prstGeom prst="straightConnector1">
                <a:avLst/>
              </a:prstGeom>
              <a:ln w="76200"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9" name="ZoneTexte 88">
                <a:extLst>
                  <a:ext uri="{FF2B5EF4-FFF2-40B4-BE49-F238E27FC236}">
                    <a16:creationId xmlns:a16="http://schemas.microsoft.com/office/drawing/2014/main" id="{1C13DF82-C059-495A-9AD6-9A91101B0CAD}"/>
                  </a:ext>
                </a:extLst>
              </p:cNvPr>
              <p:cNvSpPr txBox="1"/>
              <p:nvPr/>
            </p:nvSpPr>
            <p:spPr>
              <a:xfrm>
                <a:off x="5111811" y="3676913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fr-BE" sz="2400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90" name="ZoneTexte 89">
                <a:extLst>
                  <a:ext uri="{FF2B5EF4-FFF2-40B4-BE49-F238E27FC236}">
                    <a16:creationId xmlns:a16="http://schemas.microsoft.com/office/drawing/2014/main" id="{2B277F48-491D-4AF1-89CE-3C3096151C2D}"/>
                  </a:ext>
                </a:extLst>
              </p:cNvPr>
              <p:cNvSpPr txBox="1"/>
              <p:nvPr/>
            </p:nvSpPr>
            <p:spPr>
              <a:xfrm>
                <a:off x="5692407" y="4289646"/>
                <a:ext cx="184731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fr-BE" sz="2400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92" name="Groupe 91">
              <a:extLst>
                <a:ext uri="{FF2B5EF4-FFF2-40B4-BE49-F238E27FC236}">
                  <a16:creationId xmlns:a16="http://schemas.microsoft.com/office/drawing/2014/main" id="{CC49080D-8DAF-4149-8C7E-9CA151C8887C}"/>
                </a:ext>
              </a:extLst>
            </p:cNvPr>
            <p:cNvGrpSpPr/>
            <p:nvPr/>
          </p:nvGrpSpPr>
          <p:grpSpPr>
            <a:xfrm>
              <a:off x="9255644" y="1575214"/>
              <a:ext cx="2234790" cy="3211822"/>
              <a:chOff x="9255644" y="1575214"/>
              <a:chExt cx="2234790" cy="3211822"/>
            </a:xfrm>
          </p:grpSpPr>
          <p:grpSp>
            <p:nvGrpSpPr>
              <p:cNvPr id="93" name="Groupe 92">
                <a:extLst>
                  <a:ext uri="{FF2B5EF4-FFF2-40B4-BE49-F238E27FC236}">
                    <a16:creationId xmlns:a16="http://schemas.microsoft.com/office/drawing/2014/main" id="{6435D79B-7236-4723-B838-855E77333368}"/>
                  </a:ext>
                </a:extLst>
              </p:cNvPr>
              <p:cNvGrpSpPr/>
              <p:nvPr/>
            </p:nvGrpSpPr>
            <p:grpSpPr>
              <a:xfrm>
                <a:off x="9255644" y="2162861"/>
                <a:ext cx="2234790" cy="2624175"/>
                <a:chOff x="654569" y="2162861"/>
                <a:chExt cx="2234790" cy="2624175"/>
              </a:xfrm>
            </p:grpSpPr>
            <p:pic>
              <p:nvPicPr>
                <p:cNvPr id="95" name="Graphique 94" descr="Homme avec un remplissage uni">
                  <a:extLst>
                    <a:ext uri="{FF2B5EF4-FFF2-40B4-BE49-F238E27FC236}">
                      <a16:creationId xmlns:a16="http://schemas.microsoft.com/office/drawing/2014/main" id="{92FEA178-B865-4C61-A50A-F3470308119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27341" y="216286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96" name="Graphique 95" descr="Homme avec un remplissage uni">
                  <a:extLst>
                    <a:ext uri="{FF2B5EF4-FFF2-40B4-BE49-F238E27FC236}">
                      <a16:creationId xmlns:a16="http://schemas.microsoft.com/office/drawing/2014/main" id="{B842E4A9-A4F6-4410-84D0-88E2037CA29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1119" y="216286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97" name="Graphique 96" descr="Homme avec un remplissage uni">
                  <a:extLst>
                    <a:ext uri="{FF2B5EF4-FFF2-40B4-BE49-F238E27FC236}">
                      <a16:creationId xmlns:a16="http://schemas.microsoft.com/office/drawing/2014/main" id="{7362EE52-C861-4B5C-BEFA-0FD59FC72A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73764" y="216746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98" name="Graphique 97" descr="Homme avec un remplissage uni">
                  <a:extLst>
                    <a:ext uri="{FF2B5EF4-FFF2-40B4-BE49-F238E27FC236}">
                      <a16:creationId xmlns:a16="http://schemas.microsoft.com/office/drawing/2014/main" id="{FDA08C74-A450-48B8-873B-C2D6AAAE5E5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7542" y="216746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99" name="Graphique 98" descr="Homme avec un remplissage uni">
                  <a:extLst>
                    <a:ext uri="{FF2B5EF4-FFF2-40B4-BE49-F238E27FC236}">
                      <a16:creationId xmlns:a16="http://schemas.microsoft.com/office/drawing/2014/main" id="{5B7257E2-37EF-4D52-89E6-C7661BA218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41320" y="216746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0" name="Graphique 99" descr="Homme avec un remplissage uni">
                  <a:extLst>
                    <a:ext uri="{FF2B5EF4-FFF2-40B4-BE49-F238E27FC236}">
                      <a16:creationId xmlns:a16="http://schemas.microsoft.com/office/drawing/2014/main" id="{C6EDF814-5963-4AFC-B791-84302C6C276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5702" y="216516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1" name="Graphique 100" descr="Homme avec un remplissage uni">
                  <a:extLst>
                    <a:ext uri="{FF2B5EF4-FFF2-40B4-BE49-F238E27FC236}">
                      <a16:creationId xmlns:a16="http://schemas.microsoft.com/office/drawing/2014/main" id="{BE4D60D1-C2A3-4F9D-95AA-F29F03270AA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99480" y="216516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2" name="Graphique 101" descr="Homme avec un remplissage uni">
                  <a:extLst>
                    <a:ext uri="{FF2B5EF4-FFF2-40B4-BE49-F238E27FC236}">
                      <a16:creationId xmlns:a16="http://schemas.microsoft.com/office/drawing/2014/main" id="{CA3A2BD7-AFD7-47E5-83DD-61C6D15EE5E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83258" y="216516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3" name="Graphique 102" descr="Homme avec un remplissage uni">
                  <a:extLst>
                    <a:ext uri="{FF2B5EF4-FFF2-40B4-BE49-F238E27FC236}">
                      <a16:creationId xmlns:a16="http://schemas.microsoft.com/office/drawing/2014/main" id="{2D40B9AB-E1C3-411F-A471-9D16CF4258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2125" y="216976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4" name="Graphique 103" descr="Homme avec un remplissage uni">
                  <a:extLst>
                    <a:ext uri="{FF2B5EF4-FFF2-40B4-BE49-F238E27FC236}">
                      <a16:creationId xmlns:a16="http://schemas.microsoft.com/office/drawing/2014/main" id="{1A7282AD-E8ED-432D-96A2-0C2EDEAA35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903" y="216977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5" name="Graphique 104" descr="Homme avec un remplissage uni">
                  <a:extLst>
                    <a:ext uri="{FF2B5EF4-FFF2-40B4-BE49-F238E27FC236}">
                      <a16:creationId xmlns:a16="http://schemas.microsoft.com/office/drawing/2014/main" id="{711D9810-945D-40D1-9D57-10357EB758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9681" y="216977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6" name="Graphique 105" descr="Homme avec un remplissage uni">
                  <a:extLst>
                    <a:ext uri="{FF2B5EF4-FFF2-40B4-BE49-F238E27FC236}">
                      <a16:creationId xmlns:a16="http://schemas.microsoft.com/office/drawing/2014/main" id="{B94B9795-AF07-438D-A3A6-2750B44AA6B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19785" y="252976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7" name="Graphique 106" descr="Homme avec un remplissage uni">
                  <a:extLst>
                    <a:ext uri="{FF2B5EF4-FFF2-40B4-BE49-F238E27FC236}">
                      <a16:creationId xmlns:a16="http://schemas.microsoft.com/office/drawing/2014/main" id="{4F8BC6A2-EC1F-463F-8985-E729293B960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03563" y="252976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8" name="Graphique 107" descr="Homme avec un remplissage uni">
                  <a:extLst>
                    <a:ext uri="{FF2B5EF4-FFF2-40B4-BE49-F238E27FC236}">
                      <a16:creationId xmlns:a16="http://schemas.microsoft.com/office/drawing/2014/main" id="{74930FF8-8389-4B8B-97E1-BD68C6FFAD9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66208" y="253437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09" name="Graphique 108" descr="Homme avec un remplissage uni">
                  <a:extLst>
                    <a:ext uri="{FF2B5EF4-FFF2-40B4-BE49-F238E27FC236}">
                      <a16:creationId xmlns:a16="http://schemas.microsoft.com/office/drawing/2014/main" id="{172AEE96-471D-4E36-8B71-5EE4A22FB9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49986" y="253437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0" name="Graphique 109" descr="Homme avec un remplissage uni">
                  <a:extLst>
                    <a:ext uri="{FF2B5EF4-FFF2-40B4-BE49-F238E27FC236}">
                      <a16:creationId xmlns:a16="http://schemas.microsoft.com/office/drawing/2014/main" id="{CB711E5F-4743-4F92-B05E-644CE6726E6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33764" y="253437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1" name="Graphique 110" descr="Homme avec un remplissage uni">
                  <a:extLst>
                    <a:ext uri="{FF2B5EF4-FFF2-40B4-BE49-F238E27FC236}">
                      <a16:creationId xmlns:a16="http://schemas.microsoft.com/office/drawing/2014/main" id="{45E80E05-A320-4B05-8915-DD044B7CEC0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08146" y="253207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2" name="Graphique 111" descr="Homme avec un remplissage uni">
                  <a:extLst>
                    <a:ext uri="{FF2B5EF4-FFF2-40B4-BE49-F238E27FC236}">
                      <a16:creationId xmlns:a16="http://schemas.microsoft.com/office/drawing/2014/main" id="{361AD140-DCD6-4489-B7D3-EC1B5677B3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91924" y="253207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3" name="Graphique 112" descr="Homme avec un remplissage uni">
                  <a:extLst>
                    <a:ext uri="{FF2B5EF4-FFF2-40B4-BE49-F238E27FC236}">
                      <a16:creationId xmlns:a16="http://schemas.microsoft.com/office/drawing/2014/main" id="{DF2F335D-EB74-4309-9169-835EF958B7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75702" y="253207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4" name="Graphique 113" descr="Homme avec un remplissage uni">
                  <a:extLst>
                    <a:ext uri="{FF2B5EF4-FFF2-40B4-BE49-F238E27FC236}">
                      <a16:creationId xmlns:a16="http://schemas.microsoft.com/office/drawing/2014/main" id="{D1D75DAE-DE8E-4B75-90EC-BD29A76CB85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54569" y="253667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5" name="Graphique 114" descr="Homme avec un remplissage uni">
                  <a:extLst>
                    <a:ext uri="{FF2B5EF4-FFF2-40B4-BE49-F238E27FC236}">
                      <a16:creationId xmlns:a16="http://schemas.microsoft.com/office/drawing/2014/main" id="{DBD47A26-AD83-4756-B6AE-C8C63721D5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38347" y="253667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6" name="Graphique 115" descr="Homme avec un remplissage uni">
                  <a:extLst>
                    <a:ext uri="{FF2B5EF4-FFF2-40B4-BE49-F238E27FC236}">
                      <a16:creationId xmlns:a16="http://schemas.microsoft.com/office/drawing/2014/main" id="{89DAE481-F148-4F14-9D26-CA51F345441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2125" y="253667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7" name="Graphique 116" descr="Homme avec un remplissage uni">
                  <a:extLst>
                    <a:ext uri="{FF2B5EF4-FFF2-40B4-BE49-F238E27FC236}">
                      <a16:creationId xmlns:a16="http://schemas.microsoft.com/office/drawing/2014/main" id="{0758F069-E981-4351-BB45-E0F576FFD4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34897" y="287668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8" name="Graphique 117" descr="Homme avec un remplissage uni">
                  <a:extLst>
                    <a:ext uri="{FF2B5EF4-FFF2-40B4-BE49-F238E27FC236}">
                      <a16:creationId xmlns:a16="http://schemas.microsoft.com/office/drawing/2014/main" id="{B7AE7A8D-41A9-430C-8DCF-ACB5B3DD48B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8675" y="287669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19" name="Graphique 118" descr="Homme avec un remplissage uni">
                  <a:extLst>
                    <a:ext uri="{FF2B5EF4-FFF2-40B4-BE49-F238E27FC236}">
                      <a16:creationId xmlns:a16="http://schemas.microsoft.com/office/drawing/2014/main" id="{DB4C9003-540C-4C96-AAB2-6D520BBC8C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1320" y="288129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0" name="Graphique 119" descr="Homme avec un remplissage uni">
                  <a:extLst>
                    <a:ext uri="{FF2B5EF4-FFF2-40B4-BE49-F238E27FC236}">
                      <a16:creationId xmlns:a16="http://schemas.microsoft.com/office/drawing/2014/main" id="{7BF3F66C-94C6-480C-82AB-F27C15EC1F4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5098" y="288129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1" name="Graphique 120" descr="Homme avec un remplissage uni">
                  <a:extLst>
                    <a:ext uri="{FF2B5EF4-FFF2-40B4-BE49-F238E27FC236}">
                      <a16:creationId xmlns:a16="http://schemas.microsoft.com/office/drawing/2014/main" id="{465F16A8-1E75-4379-85D9-BD5B32922E8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48876" y="288129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2" name="Graphique 121" descr="Homme avec un remplissage uni">
                  <a:extLst>
                    <a:ext uri="{FF2B5EF4-FFF2-40B4-BE49-F238E27FC236}">
                      <a16:creationId xmlns:a16="http://schemas.microsoft.com/office/drawing/2014/main" id="{CA8DDFAD-0B67-4F37-8D14-0993DC51C0D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3258" y="287899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3" name="Graphique 122" descr="Homme avec un remplissage uni">
                  <a:extLst>
                    <a:ext uri="{FF2B5EF4-FFF2-40B4-BE49-F238E27FC236}">
                      <a16:creationId xmlns:a16="http://schemas.microsoft.com/office/drawing/2014/main" id="{9B27E356-7D29-4D3A-8582-3053C6ADDAF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07036" y="287899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4" name="Graphique 123" descr="Homme avec un remplissage uni">
                  <a:extLst>
                    <a:ext uri="{FF2B5EF4-FFF2-40B4-BE49-F238E27FC236}">
                      <a16:creationId xmlns:a16="http://schemas.microsoft.com/office/drawing/2014/main" id="{861DBAED-4875-4305-B4E8-CD79186373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90814" y="287899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5" name="Graphique 124" descr="Homme avec un remplissage uni">
                  <a:extLst>
                    <a:ext uri="{FF2B5EF4-FFF2-40B4-BE49-F238E27FC236}">
                      <a16:creationId xmlns:a16="http://schemas.microsoft.com/office/drawing/2014/main" id="{FD56D4B7-4FFF-4410-9F32-5BE6853158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9681" y="288359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6" name="Graphique 125" descr="Homme avec un remplissage uni">
                  <a:extLst>
                    <a:ext uri="{FF2B5EF4-FFF2-40B4-BE49-F238E27FC236}">
                      <a16:creationId xmlns:a16="http://schemas.microsoft.com/office/drawing/2014/main" id="{F088B57E-05FA-413B-BE45-0AF1B4B4747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3459" y="288359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7" name="Graphique 126" descr="Homme avec un remplissage uni">
                  <a:extLst>
                    <a:ext uri="{FF2B5EF4-FFF2-40B4-BE49-F238E27FC236}">
                      <a16:creationId xmlns:a16="http://schemas.microsoft.com/office/drawing/2014/main" id="{BFA23AB5-23EA-4146-91B2-86C0228260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37237" y="288359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8" name="Graphique 127" descr="Homme avec un remplissage uni">
                  <a:extLst>
                    <a:ext uri="{FF2B5EF4-FFF2-40B4-BE49-F238E27FC236}">
                      <a16:creationId xmlns:a16="http://schemas.microsoft.com/office/drawing/2014/main" id="{C2ED583B-9D3D-4F75-A315-9697DDB712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27341" y="324359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29" name="Graphique 128" descr="Homme avec un remplissage uni">
                  <a:extLst>
                    <a:ext uri="{FF2B5EF4-FFF2-40B4-BE49-F238E27FC236}">
                      <a16:creationId xmlns:a16="http://schemas.microsoft.com/office/drawing/2014/main" id="{598C05C0-A651-4ED5-A5E1-C8F52044477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11119" y="324359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0" name="Graphique 129" descr="Homme avec un remplissage uni">
                  <a:extLst>
                    <a:ext uri="{FF2B5EF4-FFF2-40B4-BE49-F238E27FC236}">
                      <a16:creationId xmlns:a16="http://schemas.microsoft.com/office/drawing/2014/main" id="{4F3C3901-CC4A-4807-BE8F-231F7F1B869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73764" y="324820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1" name="Graphique 130" descr="Homme avec un remplissage uni">
                  <a:extLst>
                    <a:ext uri="{FF2B5EF4-FFF2-40B4-BE49-F238E27FC236}">
                      <a16:creationId xmlns:a16="http://schemas.microsoft.com/office/drawing/2014/main" id="{687EDAAC-864A-4B5D-9689-79DF49983A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57542" y="324820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2" name="Graphique 131" descr="Homme avec un remplissage uni">
                  <a:extLst>
                    <a:ext uri="{FF2B5EF4-FFF2-40B4-BE49-F238E27FC236}">
                      <a16:creationId xmlns:a16="http://schemas.microsoft.com/office/drawing/2014/main" id="{9D2A71F3-0E4E-487C-9265-1DB351BB7A2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41320" y="324820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3" name="Graphique 132" descr="Homme avec un remplissage uni">
                  <a:extLst>
                    <a:ext uri="{FF2B5EF4-FFF2-40B4-BE49-F238E27FC236}">
                      <a16:creationId xmlns:a16="http://schemas.microsoft.com/office/drawing/2014/main" id="{D610C9EC-9912-4315-B277-827E8D08D56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15702" y="324589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4" name="Graphique 133" descr="Homme avec un remplissage uni">
                  <a:extLst>
                    <a:ext uri="{FF2B5EF4-FFF2-40B4-BE49-F238E27FC236}">
                      <a16:creationId xmlns:a16="http://schemas.microsoft.com/office/drawing/2014/main" id="{D3FA73D4-2F69-4202-B82A-520D74C22A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399480" y="324589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5" name="Graphique 134" descr="Homme avec un remplissage uni">
                  <a:extLst>
                    <a:ext uri="{FF2B5EF4-FFF2-40B4-BE49-F238E27FC236}">
                      <a16:creationId xmlns:a16="http://schemas.microsoft.com/office/drawing/2014/main" id="{67DDD822-7139-44F2-AD31-6C4281769FD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83258" y="324589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6" name="Graphique 135" descr="Homme avec un remplissage uni">
                  <a:extLst>
                    <a:ext uri="{FF2B5EF4-FFF2-40B4-BE49-F238E27FC236}">
                      <a16:creationId xmlns:a16="http://schemas.microsoft.com/office/drawing/2014/main" id="{49884E1B-F624-4A7E-8B22-9F209D222B2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62125" y="325050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7" name="Graphique 136" descr="Homme avec un remplissage uni">
                  <a:extLst>
                    <a:ext uri="{FF2B5EF4-FFF2-40B4-BE49-F238E27FC236}">
                      <a16:creationId xmlns:a16="http://schemas.microsoft.com/office/drawing/2014/main" id="{F1B4CC6D-E684-4D2F-8160-DF0AEB09CAE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5903" y="325050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8" name="Graphique 137" descr="Homme avec un remplissage uni">
                  <a:extLst>
                    <a:ext uri="{FF2B5EF4-FFF2-40B4-BE49-F238E27FC236}">
                      <a16:creationId xmlns:a16="http://schemas.microsoft.com/office/drawing/2014/main" id="{5E8DCB84-CC70-4BAA-8CB7-D39D21EB4EE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29681" y="325050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39" name="Graphique 138" descr="Homme avec un remplissage uni">
                  <a:extLst>
                    <a:ext uri="{FF2B5EF4-FFF2-40B4-BE49-F238E27FC236}">
                      <a16:creationId xmlns:a16="http://schemas.microsoft.com/office/drawing/2014/main" id="{06BDBE90-1C4C-4E86-B9F5-865BA6E5E1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45581" y="361974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0" name="Graphique 139" descr="Homme avec un remplissage uni">
                  <a:extLst>
                    <a:ext uri="{FF2B5EF4-FFF2-40B4-BE49-F238E27FC236}">
                      <a16:creationId xmlns:a16="http://schemas.microsoft.com/office/drawing/2014/main" id="{C3236E74-B283-4FBD-AA45-5CD28EC8E4F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29359" y="361974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1" name="Graphique 140" descr="Homme avec un remplissage uni">
                  <a:extLst>
                    <a:ext uri="{FF2B5EF4-FFF2-40B4-BE49-F238E27FC236}">
                      <a16:creationId xmlns:a16="http://schemas.microsoft.com/office/drawing/2014/main" id="{52853C0E-8A6A-4E37-A010-D2D3732A0E4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2004" y="362434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2" name="Graphique 141" descr="Homme avec un remplissage uni">
                  <a:extLst>
                    <a:ext uri="{FF2B5EF4-FFF2-40B4-BE49-F238E27FC236}">
                      <a16:creationId xmlns:a16="http://schemas.microsoft.com/office/drawing/2014/main" id="{C889952E-9E08-4227-98B2-81345662A3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75782" y="362435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3" name="Graphique 142" descr="Homme avec un remplissage uni">
                  <a:extLst>
                    <a:ext uri="{FF2B5EF4-FFF2-40B4-BE49-F238E27FC236}">
                      <a16:creationId xmlns:a16="http://schemas.microsoft.com/office/drawing/2014/main" id="{00601E7A-B8C5-4E75-8689-F27E2061CAB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9560" y="362435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4" name="Graphique 143" descr="Homme avec un remplissage uni">
                  <a:extLst>
                    <a:ext uri="{FF2B5EF4-FFF2-40B4-BE49-F238E27FC236}">
                      <a16:creationId xmlns:a16="http://schemas.microsoft.com/office/drawing/2014/main" id="{48D5E9FC-44F8-49A5-8BD3-33834A7A2D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33942" y="3622045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5" name="Graphique 144" descr="Homme avec un remplissage uni">
                  <a:extLst>
                    <a:ext uri="{FF2B5EF4-FFF2-40B4-BE49-F238E27FC236}">
                      <a16:creationId xmlns:a16="http://schemas.microsoft.com/office/drawing/2014/main" id="{D02F3F00-812B-4682-9D36-F527F44BB8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7720" y="362204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6" name="Graphique 145" descr="Homme avec un remplissage uni">
                  <a:extLst>
                    <a:ext uri="{FF2B5EF4-FFF2-40B4-BE49-F238E27FC236}">
                      <a16:creationId xmlns:a16="http://schemas.microsoft.com/office/drawing/2014/main" id="{64779917-11D1-4BDC-B0CE-4297315EA3F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1498" y="362204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7" name="Graphique 146" descr="Homme avec un remplissage uni">
                  <a:extLst>
                    <a:ext uri="{FF2B5EF4-FFF2-40B4-BE49-F238E27FC236}">
                      <a16:creationId xmlns:a16="http://schemas.microsoft.com/office/drawing/2014/main" id="{480EE5E6-2198-4362-B5F0-75A38CBCF8D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0365" y="362665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8" name="Graphique 147" descr="Homme avec un remplissage uni">
                  <a:extLst>
                    <a:ext uri="{FF2B5EF4-FFF2-40B4-BE49-F238E27FC236}">
                      <a16:creationId xmlns:a16="http://schemas.microsoft.com/office/drawing/2014/main" id="{7A7AA67C-514D-4FA4-893B-D1F92EE100F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64143" y="362665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49" name="Graphique 148" descr="Homme avec un remplissage uni">
                  <a:extLst>
                    <a:ext uri="{FF2B5EF4-FFF2-40B4-BE49-F238E27FC236}">
                      <a16:creationId xmlns:a16="http://schemas.microsoft.com/office/drawing/2014/main" id="{27EF6460-FF95-4C7F-AEAB-C7CB913E8D9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7921" y="362665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0" name="Graphique 149" descr="Homme avec un remplissage uni">
                  <a:extLst>
                    <a:ext uri="{FF2B5EF4-FFF2-40B4-BE49-F238E27FC236}">
                      <a16:creationId xmlns:a16="http://schemas.microsoft.com/office/drawing/2014/main" id="{BD29DEC2-644E-4914-86B7-874FF927F34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338025" y="398665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1" name="Graphique 150" descr="Homme avec un remplissage uni">
                  <a:extLst>
                    <a:ext uri="{FF2B5EF4-FFF2-40B4-BE49-F238E27FC236}">
                      <a16:creationId xmlns:a16="http://schemas.microsoft.com/office/drawing/2014/main" id="{B721CAF0-FE70-40A6-AE55-8A0B403AC58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521803" y="3986651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2" name="Graphique 151" descr="Homme avec un remplissage uni">
                  <a:extLst>
                    <a:ext uri="{FF2B5EF4-FFF2-40B4-BE49-F238E27FC236}">
                      <a16:creationId xmlns:a16="http://schemas.microsoft.com/office/drawing/2014/main" id="{5BBB09C0-5E61-4C58-8268-53CEF8FFBC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84448" y="3991256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3" name="Graphique 152" descr="Homme avec un remplissage uni">
                  <a:extLst>
                    <a:ext uri="{FF2B5EF4-FFF2-40B4-BE49-F238E27FC236}">
                      <a16:creationId xmlns:a16="http://schemas.microsoft.com/office/drawing/2014/main" id="{88EFD0FB-F378-47D0-B867-B6D3AEB154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68226" y="399125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4" name="Graphique 153" descr="Homme avec un remplissage uni">
                  <a:extLst>
                    <a:ext uri="{FF2B5EF4-FFF2-40B4-BE49-F238E27FC236}">
                      <a16:creationId xmlns:a16="http://schemas.microsoft.com/office/drawing/2014/main" id="{F4A58FCD-07EF-499C-93D2-26A8F5B4672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52004" y="399125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5" name="Graphique 154" descr="Homme avec un remplissage uni">
                  <a:extLst>
                    <a:ext uri="{FF2B5EF4-FFF2-40B4-BE49-F238E27FC236}">
                      <a16:creationId xmlns:a16="http://schemas.microsoft.com/office/drawing/2014/main" id="{D5DB93A8-FFAE-46CB-9026-FEC1DDEE1C8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26386" y="3988952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6" name="Graphique 155" descr="Homme avec un remplissage uni">
                  <a:extLst>
                    <a:ext uri="{FF2B5EF4-FFF2-40B4-BE49-F238E27FC236}">
                      <a16:creationId xmlns:a16="http://schemas.microsoft.com/office/drawing/2014/main" id="{AA790DBF-F298-40B6-8B04-8B5EACB2695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10164" y="398895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7" name="Graphique 156" descr="Homme avec un remplissage uni">
                  <a:extLst>
                    <a:ext uri="{FF2B5EF4-FFF2-40B4-BE49-F238E27FC236}">
                      <a16:creationId xmlns:a16="http://schemas.microsoft.com/office/drawing/2014/main" id="{B9DD5346-8415-4006-9368-13ED72F663E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93942" y="398895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8" name="Graphique 157" descr="Homme avec un remplissage uni">
                  <a:extLst>
                    <a:ext uri="{FF2B5EF4-FFF2-40B4-BE49-F238E27FC236}">
                      <a16:creationId xmlns:a16="http://schemas.microsoft.com/office/drawing/2014/main" id="{B0B9CE7A-609D-4C86-8F5B-BE2E7EB93C4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72809" y="399355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59" name="Graphique 158" descr="Homme avec un remplissage uni">
                  <a:extLst>
                    <a:ext uri="{FF2B5EF4-FFF2-40B4-BE49-F238E27FC236}">
                      <a16:creationId xmlns:a16="http://schemas.microsoft.com/office/drawing/2014/main" id="{C547CD4D-5137-4D9E-A44A-5C53F7E8DA0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6587" y="399355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0" name="Graphique 159" descr="Homme avec un remplissage uni">
                  <a:extLst>
                    <a:ext uri="{FF2B5EF4-FFF2-40B4-BE49-F238E27FC236}">
                      <a16:creationId xmlns:a16="http://schemas.microsoft.com/office/drawing/2014/main" id="{A8414F11-BA6E-4409-AA1A-AF11B551A32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40365" y="399355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1" name="Graphique 160" descr="Homme avec un remplissage uni">
                  <a:extLst>
                    <a:ext uri="{FF2B5EF4-FFF2-40B4-BE49-F238E27FC236}">
                      <a16:creationId xmlns:a16="http://schemas.microsoft.com/office/drawing/2014/main" id="{E91A2727-F9F2-40BE-ADF6-B209DC33A0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799560" y="4338177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2" name="Graphique 161" descr="Homme avec un remplissage uni">
                  <a:extLst>
                    <a:ext uri="{FF2B5EF4-FFF2-40B4-BE49-F238E27FC236}">
                      <a16:creationId xmlns:a16="http://schemas.microsoft.com/office/drawing/2014/main" id="{B2EA4AEA-AC82-467B-A02B-DE6D98D199F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983338" y="4338178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3" name="Graphique 162" descr="Homme avec un remplissage uni">
                  <a:extLst>
                    <a:ext uri="{FF2B5EF4-FFF2-40B4-BE49-F238E27FC236}">
                      <a16:creationId xmlns:a16="http://schemas.microsoft.com/office/drawing/2014/main" id="{506313B3-F9C8-4FE5-9CE8-E7E43328346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241498" y="4335873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4" name="Graphique 163" descr="Homme avec un remplissage uni">
                  <a:extLst>
                    <a:ext uri="{FF2B5EF4-FFF2-40B4-BE49-F238E27FC236}">
                      <a16:creationId xmlns:a16="http://schemas.microsoft.com/office/drawing/2014/main" id="{87AD4D48-9BCC-47B6-B90B-69BC0E672CB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25276" y="433587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5" name="Graphique 164" descr="Homme avec un remplissage uni">
                  <a:extLst>
                    <a:ext uri="{FF2B5EF4-FFF2-40B4-BE49-F238E27FC236}">
                      <a16:creationId xmlns:a16="http://schemas.microsoft.com/office/drawing/2014/main" id="{C028A815-E34C-4AA2-B288-C023851E71C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09054" y="4335874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6" name="Graphique 165" descr="Homme avec un remplissage uni">
                  <a:extLst>
                    <a:ext uri="{FF2B5EF4-FFF2-40B4-BE49-F238E27FC236}">
                      <a16:creationId xmlns:a16="http://schemas.microsoft.com/office/drawing/2014/main" id="{0EDB7477-FF8A-46E4-A5CB-F66ABAD4D34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87921" y="4340479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7" name="Graphique 166" descr="Homme avec un remplissage uni">
                  <a:extLst>
                    <a:ext uri="{FF2B5EF4-FFF2-40B4-BE49-F238E27FC236}">
                      <a16:creationId xmlns:a16="http://schemas.microsoft.com/office/drawing/2014/main" id="{81FC1EF6-7790-4A6F-B2DB-D8D75C52B69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71699" y="434048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8" name="Graphique 167" descr="Homme avec un remplissage uni">
                  <a:extLst>
                    <a:ext uri="{FF2B5EF4-FFF2-40B4-BE49-F238E27FC236}">
                      <a16:creationId xmlns:a16="http://schemas.microsoft.com/office/drawing/2014/main" id="{7FF419E7-B109-4878-964A-C078DB0B0EC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5477" y="4340480"/>
                  <a:ext cx="360000" cy="360000"/>
                </a:xfrm>
                <a:prstGeom prst="rect">
                  <a:avLst/>
                </a:prstGeom>
              </p:spPr>
            </p:pic>
            <p:pic>
              <p:nvPicPr>
                <p:cNvPr id="169" name="Graphique 168" descr="Homme avec un remplissage uni">
                  <a:extLst>
                    <a:ext uri="{FF2B5EF4-FFF2-40B4-BE49-F238E27FC236}">
                      <a16:creationId xmlns:a16="http://schemas.microsoft.com/office/drawing/2014/main" id="{CAD07880-3899-4596-82F0-8805A45B85C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1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7"/>
                    </a:ext>
                  </a:extLst>
                </a:blip>
                <a:srcRect r="48275" b="-24757"/>
                <a:stretch/>
              </p:blipFill>
              <p:spPr>
                <a:xfrm>
                  <a:off x="2144807" y="4337913"/>
                  <a:ext cx="186209" cy="449123"/>
                </a:xfrm>
                <a:prstGeom prst="rect">
                  <a:avLst/>
                </a:prstGeom>
              </p:spPr>
            </p:pic>
          </p:grpSp>
          <p:sp>
            <p:nvSpPr>
              <p:cNvPr id="94" name="ZoneTexte 93">
                <a:extLst>
                  <a:ext uri="{FF2B5EF4-FFF2-40B4-BE49-F238E27FC236}">
                    <a16:creationId xmlns:a16="http://schemas.microsoft.com/office/drawing/2014/main" id="{1004C8F8-2A61-415F-8989-7BFD846BCD11}"/>
                  </a:ext>
                </a:extLst>
              </p:cNvPr>
              <p:cNvSpPr txBox="1"/>
              <p:nvPr/>
            </p:nvSpPr>
            <p:spPr>
              <a:xfrm>
                <a:off x="9510815" y="1575214"/>
                <a:ext cx="1858522" cy="55399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fr-BE" dirty="0">
                    <a:solidFill>
                      <a:schemeClr val="bg2"/>
                    </a:solidFill>
                  </a:rPr>
                  <a:t>745.000 </a:t>
                </a:r>
                <a:r>
                  <a:rPr lang="fr-BE" dirty="0" err="1">
                    <a:solidFill>
                      <a:schemeClr val="bg2"/>
                    </a:solidFill>
                  </a:rPr>
                  <a:t>inwoners</a:t>
                </a:r>
                <a:endParaRPr lang="fr-BE" dirty="0">
                  <a:solidFill>
                    <a:schemeClr val="bg2"/>
                  </a:solidFill>
                </a:endParaRPr>
              </a:p>
              <a:p>
                <a:pPr algn="ctr"/>
                <a:r>
                  <a:rPr lang="fr-BE" sz="1200" dirty="0">
                    <a:solidFill>
                      <a:schemeClr val="bg2"/>
                    </a:solidFill>
                  </a:rPr>
                  <a:t>(01/01/2024)</a:t>
                </a:r>
              </a:p>
            </p:txBody>
          </p:sp>
        </p:grpSp>
      </p:grpSp>
      <p:pic>
        <p:nvPicPr>
          <p:cNvPr id="171" name="Graphique 170" descr="Homme avec un remplissage uni">
            <a:extLst>
              <a:ext uri="{FF2B5EF4-FFF2-40B4-BE49-F238E27FC236}">
                <a16:creationId xmlns:a16="http://schemas.microsoft.com/office/drawing/2014/main" id="{A1606B90-71AD-49D7-B6F1-CE562CD3715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27341" y="2162861"/>
            <a:ext cx="360000" cy="360000"/>
          </a:xfrm>
          <a:prstGeom prst="rect">
            <a:avLst/>
          </a:prstGeom>
        </p:spPr>
      </p:pic>
      <p:pic>
        <p:nvPicPr>
          <p:cNvPr id="172" name="Graphique 171" descr="Homme avec un remplissage uni">
            <a:extLst>
              <a:ext uri="{FF2B5EF4-FFF2-40B4-BE49-F238E27FC236}">
                <a16:creationId xmlns:a16="http://schemas.microsoft.com/office/drawing/2014/main" id="{319DB881-92F6-4F5B-B995-BB943218CAA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11119" y="2162862"/>
            <a:ext cx="360000" cy="360000"/>
          </a:xfrm>
          <a:prstGeom prst="rect">
            <a:avLst/>
          </a:prstGeom>
        </p:spPr>
      </p:pic>
      <p:pic>
        <p:nvPicPr>
          <p:cNvPr id="173" name="Graphique 172" descr="Homme avec un remplissage uni">
            <a:extLst>
              <a:ext uri="{FF2B5EF4-FFF2-40B4-BE49-F238E27FC236}">
                <a16:creationId xmlns:a16="http://schemas.microsoft.com/office/drawing/2014/main" id="{38344FD9-D005-4B6B-8916-9DB44C10F8F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73764" y="2167467"/>
            <a:ext cx="360000" cy="360000"/>
          </a:xfrm>
          <a:prstGeom prst="rect">
            <a:avLst/>
          </a:prstGeom>
        </p:spPr>
      </p:pic>
      <p:pic>
        <p:nvPicPr>
          <p:cNvPr id="174" name="Graphique 173" descr="Homme avec un remplissage uni">
            <a:extLst>
              <a:ext uri="{FF2B5EF4-FFF2-40B4-BE49-F238E27FC236}">
                <a16:creationId xmlns:a16="http://schemas.microsoft.com/office/drawing/2014/main" id="{453C4FE0-ECF6-4738-B395-92E52702CDB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57542" y="2167468"/>
            <a:ext cx="360000" cy="360000"/>
          </a:xfrm>
          <a:prstGeom prst="rect">
            <a:avLst/>
          </a:prstGeom>
        </p:spPr>
      </p:pic>
      <p:pic>
        <p:nvPicPr>
          <p:cNvPr id="175" name="Graphique 174" descr="Homme avec un remplissage uni">
            <a:extLst>
              <a:ext uri="{FF2B5EF4-FFF2-40B4-BE49-F238E27FC236}">
                <a16:creationId xmlns:a16="http://schemas.microsoft.com/office/drawing/2014/main" id="{6AC0BD69-818B-40DF-A8A3-088E6274FE9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41320" y="2167468"/>
            <a:ext cx="360000" cy="360000"/>
          </a:xfrm>
          <a:prstGeom prst="rect">
            <a:avLst/>
          </a:prstGeom>
        </p:spPr>
      </p:pic>
      <p:pic>
        <p:nvPicPr>
          <p:cNvPr id="176" name="Graphique 175" descr="Homme avec un remplissage uni">
            <a:extLst>
              <a:ext uri="{FF2B5EF4-FFF2-40B4-BE49-F238E27FC236}">
                <a16:creationId xmlns:a16="http://schemas.microsoft.com/office/drawing/2014/main" id="{09BD5C1E-178C-49CF-B0BE-AE9D72535B5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15702" y="2165163"/>
            <a:ext cx="360000" cy="360000"/>
          </a:xfrm>
          <a:prstGeom prst="rect">
            <a:avLst/>
          </a:prstGeom>
        </p:spPr>
      </p:pic>
      <p:pic>
        <p:nvPicPr>
          <p:cNvPr id="177" name="Graphique 176" descr="Homme avec un remplissage uni">
            <a:extLst>
              <a:ext uri="{FF2B5EF4-FFF2-40B4-BE49-F238E27FC236}">
                <a16:creationId xmlns:a16="http://schemas.microsoft.com/office/drawing/2014/main" id="{12403B85-93E1-4885-85B4-9F548616321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99480" y="2165164"/>
            <a:ext cx="360000" cy="360000"/>
          </a:xfrm>
          <a:prstGeom prst="rect">
            <a:avLst/>
          </a:prstGeom>
        </p:spPr>
      </p:pic>
      <p:pic>
        <p:nvPicPr>
          <p:cNvPr id="178" name="Graphique 177" descr="Homme avec un remplissage uni">
            <a:extLst>
              <a:ext uri="{FF2B5EF4-FFF2-40B4-BE49-F238E27FC236}">
                <a16:creationId xmlns:a16="http://schemas.microsoft.com/office/drawing/2014/main" id="{E6FF3BC4-AA5D-4D0D-A39D-6E19ABFABE4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3258" y="2165164"/>
            <a:ext cx="360000" cy="360000"/>
          </a:xfrm>
          <a:prstGeom prst="rect">
            <a:avLst/>
          </a:prstGeom>
        </p:spPr>
      </p:pic>
      <p:pic>
        <p:nvPicPr>
          <p:cNvPr id="179" name="Graphique 178" descr="Homme avec un remplissage uni">
            <a:extLst>
              <a:ext uri="{FF2B5EF4-FFF2-40B4-BE49-F238E27FC236}">
                <a16:creationId xmlns:a16="http://schemas.microsoft.com/office/drawing/2014/main" id="{1AA7695A-553C-40A8-862D-53F02742CE1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2125" y="2169769"/>
            <a:ext cx="360000" cy="360000"/>
          </a:xfrm>
          <a:prstGeom prst="rect">
            <a:avLst/>
          </a:prstGeom>
        </p:spPr>
      </p:pic>
      <p:pic>
        <p:nvPicPr>
          <p:cNvPr id="180" name="Graphique 179" descr="Homme avec un remplissage uni">
            <a:extLst>
              <a:ext uri="{FF2B5EF4-FFF2-40B4-BE49-F238E27FC236}">
                <a16:creationId xmlns:a16="http://schemas.microsoft.com/office/drawing/2014/main" id="{938E9CA0-F23F-41B0-8944-A8072F38F60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5903" y="2169770"/>
            <a:ext cx="360000" cy="360000"/>
          </a:xfrm>
          <a:prstGeom prst="rect">
            <a:avLst/>
          </a:prstGeom>
        </p:spPr>
      </p:pic>
      <p:pic>
        <p:nvPicPr>
          <p:cNvPr id="181" name="Graphique 180" descr="Homme avec un remplissage uni">
            <a:extLst>
              <a:ext uri="{FF2B5EF4-FFF2-40B4-BE49-F238E27FC236}">
                <a16:creationId xmlns:a16="http://schemas.microsoft.com/office/drawing/2014/main" id="{21001DD8-3817-4E9C-A050-EF36F6F2AF1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29681" y="2169770"/>
            <a:ext cx="360000" cy="360000"/>
          </a:xfrm>
          <a:prstGeom prst="rect">
            <a:avLst/>
          </a:prstGeom>
        </p:spPr>
      </p:pic>
      <p:pic>
        <p:nvPicPr>
          <p:cNvPr id="182" name="Graphique 181" descr="Homme avec un remplissage uni">
            <a:extLst>
              <a:ext uri="{FF2B5EF4-FFF2-40B4-BE49-F238E27FC236}">
                <a16:creationId xmlns:a16="http://schemas.microsoft.com/office/drawing/2014/main" id="{78CBC95C-5D17-4624-9C67-BBE00320CF0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19785" y="2529768"/>
            <a:ext cx="360000" cy="360000"/>
          </a:xfrm>
          <a:prstGeom prst="rect">
            <a:avLst/>
          </a:prstGeom>
        </p:spPr>
      </p:pic>
      <p:pic>
        <p:nvPicPr>
          <p:cNvPr id="184" name="Graphique 183" descr="Homme avec un remplissage uni">
            <a:extLst>
              <a:ext uri="{FF2B5EF4-FFF2-40B4-BE49-F238E27FC236}">
                <a16:creationId xmlns:a16="http://schemas.microsoft.com/office/drawing/2014/main" id="{6B0AA164-60CC-43C3-95B9-077A1FDE0BF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03563" y="2529769"/>
            <a:ext cx="360000" cy="360000"/>
          </a:xfrm>
          <a:prstGeom prst="rect">
            <a:avLst/>
          </a:prstGeom>
        </p:spPr>
      </p:pic>
      <p:pic>
        <p:nvPicPr>
          <p:cNvPr id="185" name="Graphique 184" descr="Homme avec un remplissage uni">
            <a:extLst>
              <a:ext uri="{FF2B5EF4-FFF2-40B4-BE49-F238E27FC236}">
                <a16:creationId xmlns:a16="http://schemas.microsoft.com/office/drawing/2014/main" id="{F1800FE6-7EE7-454C-941F-E31132BCB1A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66208" y="2534374"/>
            <a:ext cx="360000" cy="360000"/>
          </a:xfrm>
          <a:prstGeom prst="rect">
            <a:avLst/>
          </a:prstGeom>
        </p:spPr>
      </p:pic>
      <p:pic>
        <p:nvPicPr>
          <p:cNvPr id="186" name="Graphique 185" descr="Homme avec un remplissage uni">
            <a:extLst>
              <a:ext uri="{FF2B5EF4-FFF2-40B4-BE49-F238E27FC236}">
                <a16:creationId xmlns:a16="http://schemas.microsoft.com/office/drawing/2014/main" id="{837D666B-7B00-4E71-A0C8-348DD92F19F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49986" y="2534375"/>
            <a:ext cx="360000" cy="360000"/>
          </a:xfrm>
          <a:prstGeom prst="rect">
            <a:avLst/>
          </a:prstGeom>
        </p:spPr>
      </p:pic>
      <p:pic>
        <p:nvPicPr>
          <p:cNvPr id="187" name="Graphique 186" descr="Homme avec un remplissage uni">
            <a:extLst>
              <a:ext uri="{FF2B5EF4-FFF2-40B4-BE49-F238E27FC236}">
                <a16:creationId xmlns:a16="http://schemas.microsoft.com/office/drawing/2014/main" id="{951DCD50-5CFC-4D2C-A1B7-898AF373B74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33764" y="2534375"/>
            <a:ext cx="360000" cy="360000"/>
          </a:xfrm>
          <a:prstGeom prst="rect">
            <a:avLst/>
          </a:prstGeom>
        </p:spPr>
      </p:pic>
      <p:pic>
        <p:nvPicPr>
          <p:cNvPr id="188" name="Graphique 187" descr="Homme avec un remplissage uni">
            <a:extLst>
              <a:ext uri="{FF2B5EF4-FFF2-40B4-BE49-F238E27FC236}">
                <a16:creationId xmlns:a16="http://schemas.microsoft.com/office/drawing/2014/main" id="{06D712CE-C099-4F7C-9C70-30B401C8B23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08146" y="2532070"/>
            <a:ext cx="360000" cy="360000"/>
          </a:xfrm>
          <a:prstGeom prst="rect">
            <a:avLst/>
          </a:prstGeom>
        </p:spPr>
      </p:pic>
      <p:pic>
        <p:nvPicPr>
          <p:cNvPr id="189" name="Graphique 188" descr="Homme avec un remplissage uni">
            <a:extLst>
              <a:ext uri="{FF2B5EF4-FFF2-40B4-BE49-F238E27FC236}">
                <a16:creationId xmlns:a16="http://schemas.microsoft.com/office/drawing/2014/main" id="{5E2469D2-A368-4D92-AFCA-139914E4F14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91924" y="2532071"/>
            <a:ext cx="360000" cy="360000"/>
          </a:xfrm>
          <a:prstGeom prst="rect">
            <a:avLst/>
          </a:prstGeom>
        </p:spPr>
      </p:pic>
      <p:pic>
        <p:nvPicPr>
          <p:cNvPr id="190" name="Graphique 189" descr="Homme avec un remplissage uni">
            <a:extLst>
              <a:ext uri="{FF2B5EF4-FFF2-40B4-BE49-F238E27FC236}">
                <a16:creationId xmlns:a16="http://schemas.microsoft.com/office/drawing/2014/main" id="{82408DCA-F3E1-4CC0-A4BF-DDDBD51693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75702" y="2532071"/>
            <a:ext cx="360000" cy="360000"/>
          </a:xfrm>
          <a:prstGeom prst="rect">
            <a:avLst/>
          </a:prstGeom>
        </p:spPr>
      </p:pic>
      <p:pic>
        <p:nvPicPr>
          <p:cNvPr id="191" name="Graphique 190" descr="Homme avec un remplissage uni">
            <a:extLst>
              <a:ext uri="{FF2B5EF4-FFF2-40B4-BE49-F238E27FC236}">
                <a16:creationId xmlns:a16="http://schemas.microsoft.com/office/drawing/2014/main" id="{FA2DCE49-7758-40C6-8E8B-0AE6D08C8DE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54569" y="2536676"/>
            <a:ext cx="360000" cy="360000"/>
          </a:xfrm>
          <a:prstGeom prst="rect">
            <a:avLst/>
          </a:prstGeom>
        </p:spPr>
      </p:pic>
      <p:pic>
        <p:nvPicPr>
          <p:cNvPr id="192" name="Graphique 191" descr="Homme avec un remplissage uni">
            <a:extLst>
              <a:ext uri="{FF2B5EF4-FFF2-40B4-BE49-F238E27FC236}">
                <a16:creationId xmlns:a16="http://schemas.microsoft.com/office/drawing/2014/main" id="{C70FB32A-339E-483D-9909-EC83D9D9189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38347" y="2536677"/>
            <a:ext cx="360000" cy="360000"/>
          </a:xfrm>
          <a:prstGeom prst="rect">
            <a:avLst/>
          </a:prstGeom>
        </p:spPr>
      </p:pic>
      <p:pic>
        <p:nvPicPr>
          <p:cNvPr id="193" name="Graphique 192" descr="Homme avec un remplissage uni">
            <a:extLst>
              <a:ext uri="{FF2B5EF4-FFF2-40B4-BE49-F238E27FC236}">
                <a16:creationId xmlns:a16="http://schemas.microsoft.com/office/drawing/2014/main" id="{CFCE8E68-E0E7-4EE4-BB7F-5EA63324D3A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22125" y="2536677"/>
            <a:ext cx="360000" cy="360000"/>
          </a:xfrm>
          <a:prstGeom prst="rect">
            <a:avLst/>
          </a:prstGeom>
        </p:spPr>
      </p:pic>
      <p:pic>
        <p:nvPicPr>
          <p:cNvPr id="194" name="Graphique 193" descr="Homme avec un remplissage uni">
            <a:extLst>
              <a:ext uri="{FF2B5EF4-FFF2-40B4-BE49-F238E27FC236}">
                <a16:creationId xmlns:a16="http://schemas.microsoft.com/office/drawing/2014/main" id="{9BAEFB12-EBD7-43F5-B4EE-735D5FE2E7F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34897" y="2876689"/>
            <a:ext cx="360000" cy="360000"/>
          </a:xfrm>
          <a:prstGeom prst="rect">
            <a:avLst/>
          </a:prstGeom>
        </p:spPr>
      </p:pic>
      <p:pic>
        <p:nvPicPr>
          <p:cNvPr id="195" name="Graphique 194" descr="Homme avec un remplissage uni">
            <a:extLst>
              <a:ext uri="{FF2B5EF4-FFF2-40B4-BE49-F238E27FC236}">
                <a16:creationId xmlns:a16="http://schemas.microsoft.com/office/drawing/2014/main" id="{72ADE801-0A17-4D7D-83C9-33F57E361CD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18675" y="2876690"/>
            <a:ext cx="360000" cy="360000"/>
          </a:xfrm>
          <a:prstGeom prst="rect">
            <a:avLst/>
          </a:prstGeom>
        </p:spPr>
      </p:pic>
      <p:pic>
        <p:nvPicPr>
          <p:cNvPr id="196" name="Graphique 195" descr="Homme avec un remplissage uni">
            <a:extLst>
              <a:ext uri="{FF2B5EF4-FFF2-40B4-BE49-F238E27FC236}">
                <a16:creationId xmlns:a16="http://schemas.microsoft.com/office/drawing/2014/main" id="{4BFD0114-3FF9-4465-A261-6D9941D93D2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81320" y="2881295"/>
            <a:ext cx="360000" cy="360000"/>
          </a:xfrm>
          <a:prstGeom prst="rect">
            <a:avLst/>
          </a:prstGeom>
        </p:spPr>
      </p:pic>
      <p:pic>
        <p:nvPicPr>
          <p:cNvPr id="197" name="Graphique 196" descr="Homme avec un remplissage uni">
            <a:extLst>
              <a:ext uri="{FF2B5EF4-FFF2-40B4-BE49-F238E27FC236}">
                <a16:creationId xmlns:a16="http://schemas.microsoft.com/office/drawing/2014/main" id="{C37B2762-9940-4B9C-A6FD-6E3BE4B62DB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65098" y="2881296"/>
            <a:ext cx="360000" cy="360000"/>
          </a:xfrm>
          <a:prstGeom prst="rect">
            <a:avLst/>
          </a:prstGeom>
        </p:spPr>
      </p:pic>
      <p:pic>
        <p:nvPicPr>
          <p:cNvPr id="198" name="Graphique 197" descr="Homme avec un remplissage uni">
            <a:extLst>
              <a:ext uri="{FF2B5EF4-FFF2-40B4-BE49-F238E27FC236}">
                <a16:creationId xmlns:a16="http://schemas.microsoft.com/office/drawing/2014/main" id="{1E450AC6-B17D-45AD-99FE-6518647AFF4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48876" y="2881296"/>
            <a:ext cx="360000" cy="360000"/>
          </a:xfrm>
          <a:prstGeom prst="rect">
            <a:avLst/>
          </a:prstGeom>
        </p:spPr>
      </p:pic>
      <p:pic>
        <p:nvPicPr>
          <p:cNvPr id="199" name="Graphique 198" descr="Homme avec un remplissage uni">
            <a:extLst>
              <a:ext uri="{FF2B5EF4-FFF2-40B4-BE49-F238E27FC236}">
                <a16:creationId xmlns:a16="http://schemas.microsoft.com/office/drawing/2014/main" id="{18406FF6-D85C-4EE9-871F-9C7FBD5627C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23258" y="2878991"/>
            <a:ext cx="360000" cy="360000"/>
          </a:xfrm>
          <a:prstGeom prst="rect">
            <a:avLst/>
          </a:prstGeom>
        </p:spPr>
      </p:pic>
      <p:pic>
        <p:nvPicPr>
          <p:cNvPr id="200" name="Graphique 199" descr="Homme avec un remplissage uni">
            <a:extLst>
              <a:ext uri="{FF2B5EF4-FFF2-40B4-BE49-F238E27FC236}">
                <a16:creationId xmlns:a16="http://schemas.microsoft.com/office/drawing/2014/main" id="{688F76F8-6A41-4238-8060-47B13650EA1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07036" y="2878992"/>
            <a:ext cx="360000" cy="360000"/>
          </a:xfrm>
          <a:prstGeom prst="rect">
            <a:avLst/>
          </a:prstGeom>
        </p:spPr>
      </p:pic>
      <p:pic>
        <p:nvPicPr>
          <p:cNvPr id="201" name="Graphique 200" descr="Homme avec un remplissage uni">
            <a:extLst>
              <a:ext uri="{FF2B5EF4-FFF2-40B4-BE49-F238E27FC236}">
                <a16:creationId xmlns:a16="http://schemas.microsoft.com/office/drawing/2014/main" id="{D96D52FE-74A1-4E5A-AE18-789925047D6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90814" y="2878992"/>
            <a:ext cx="360000" cy="360000"/>
          </a:xfrm>
          <a:prstGeom prst="rect">
            <a:avLst/>
          </a:prstGeom>
        </p:spPr>
      </p:pic>
      <p:pic>
        <p:nvPicPr>
          <p:cNvPr id="202" name="Graphique 201" descr="Homme avec un remplissage uni">
            <a:extLst>
              <a:ext uri="{FF2B5EF4-FFF2-40B4-BE49-F238E27FC236}">
                <a16:creationId xmlns:a16="http://schemas.microsoft.com/office/drawing/2014/main" id="{2939036A-B738-44BA-ABBF-298C3C1C017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9681" y="2883597"/>
            <a:ext cx="360000" cy="360000"/>
          </a:xfrm>
          <a:prstGeom prst="rect">
            <a:avLst/>
          </a:prstGeom>
        </p:spPr>
      </p:pic>
      <p:pic>
        <p:nvPicPr>
          <p:cNvPr id="203" name="Graphique 202" descr="Homme avec un remplissage uni">
            <a:extLst>
              <a:ext uri="{FF2B5EF4-FFF2-40B4-BE49-F238E27FC236}">
                <a16:creationId xmlns:a16="http://schemas.microsoft.com/office/drawing/2014/main" id="{8A13D66D-F9BB-4311-BF02-E9D6E5F801A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53459" y="2883598"/>
            <a:ext cx="360000" cy="360000"/>
          </a:xfrm>
          <a:prstGeom prst="rect">
            <a:avLst/>
          </a:prstGeom>
        </p:spPr>
      </p:pic>
      <p:pic>
        <p:nvPicPr>
          <p:cNvPr id="204" name="Graphique 203" descr="Homme avec un remplissage uni">
            <a:extLst>
              <a:ext uri="{FF2B5EF4-FFF2-40B4-BE49-F238E27FC236}">
                <a16:creationId xmlns:a16="http://schemas.microsoft.com/office/drawing/2014/main" id="{A8A68194-0943-4811-9658-61259DEF6A1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37237" y="2883598"/>
            <a:ext cx="360000" cy="360000"/>
          </a:xfrm>
          <a:prstGeom prst="rect">
            <a:avLst/>
          </a:prstGeom>
        </p:spPr>
      </p:pic>
      <p:pic>
        <p:nvPicPr>
          <p:cNvPr id="205" name="Graphique 204" descr="Homme avec un remplissage uni">
            <a:extLst>
              <a:ext uri="{FF2B5EF4-FFF2-40B4-BE49-F238E27FC236}">
                <a16:creationId xmlns:a16="http://schemas.microsoft.com/office/drawing/2014/main" id="{655616CB-7923-4FE9-A250-94520A151B9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27341" y="3243596"/>
            <a:ext cx="360000" cy="360000"/>
          </a:xfrm>
          <a:prstGeom prst="rect">
            <a:avLst/>
          </a:prstGeom>
        </p:spPr>
      </p:pic>
      <p:pic>
        <p:nvPicPr>
          <p:cNvPr id="206" name="Graphique 205" descr="Homme avec un remplissage uni">
            <a:extLst>
              <a:ext uri="{FF2B5EF4-FFF2-40B4-BE49-F238E27FC236}">
                <a16:creationId xmlns:a16="http://schemas.microsoft.com/office/drawing/2014/main" id="{29A1A4E2-68A7-4D4B-AC28-C83C5F46960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11119" y="3243597"/>
            <a:ext cx="360000" cy="360000"/>
          </a:xfrm>
          <a:prstGeom prst="rect">
            <a:avLst/>
          </a:prstGeom>
        </p:spPr>
      </p:pic>
      <p:pic>
        <p:nvPicPr>
          <p:cNvPr id="207" name="Graphique 206" descr="Homme avec un remplissage uni">
            <a:extLst>
              <a:ext uri="{FF2B5EF4-FFF2-40B4-BE49-F238E27FC236}">
                <a16:creationId xmlns:a16="http://schemas.microsoft.com/office/drawing/2014/main" id="{D3563DA7-7BCE-4EFD-AF5E-685049CAF1B8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73764" y="3248202"/>
            <a:ext cx="360000" cy="360000"/>
          </a:xfrm>
          <a:prstGeom prst="rect">
            <a:avLst/>
          </a:prstGeom>
        </p:spPr>
      </p:pic>
      <p:pic>
        <p:nvPicPr>
          <p:cNvPr id="208" name="Graphique 207" descr="Homme avec un remplissage uni">
            <a:extLst>
              <a:ext uri="{FF2B5EF4-FFF2-40B4-BE49-F238E27FC236}">
                <a16:creationId xmlns:a16="http://schemas.microsoft.com/office/drawing/2014/main" id="{CC632E60-567E-415F-B475-A4270B34D4B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57542" y="3248203"/>
            <a:ext cx="360000" cy="360000"/>
          </a:xfrm>
          <a:prstGeom prst="rect">
            <a:avLst/>
          </a:prstGeom>
        </p:spPr>
      </p:pic>
      <p:pic>
        <p:nvPicPr>
          <p:cNvPr id="209" name="Graphique 208" descr="Homme avec un remplissage uni">
            <a:extLst>
              <a:ext uri="{FF2B5EF4-FFF2-40B4-BE49-F238E27FC236}">
                <a16:creationId xmlns:a16="http://schemas.microsoft.com/office/drawing/2014/main" id="{4ACCF137-F8C6-449D-80F4-F9A6E67E8A9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41320" y="3248203"/>
            <a:ext cx="360000" cy="360000"/>
          </a:xfrm>
          <a:prstGeom prst="rect">
            <a:avLst/>
          </a:prstGeom>
        </p:spPr>
      </p:pic>
      <p:pic>
        <p:nvPicPr>
          <p:cNvPr id="210" name="Graphique 209" descr="Homme avec un remplissage uni">
            <a:extLst>
              <a:ext uri="{FF2B5EF4-FFF2-40B4-BE49-F238E27FC236}">
                <a16:creationId xmlns:a16="http://schemas.microsoft.com/office/drawing/2014/main" id="{1E779698-A593-429A-961C-5D605A2F98F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15702" y="3245898"/>
            <a:ext cx="360000" cy="360000"/>
          </a:xfrm>
          <a:prstGeom prst="rect">
            <a:avLst/>
          </a:prstGeom>
        </p:spPr>
      </p:pic>
      <p:pic>
        <p:nvPicPr>
          <p:cNvPr id="211" name="Graphique 210" descr="Homme avec un remplissage uni">
            <a:extLst>
              <a:ext uri="{FF2B5EF4-FFF2-40B4-BE49-F238E27FC236}">
                <a16:creationId xmlns:a16="http://schemas.microsoft.com/office/drawing/2014/main" id="{83E8EB59-0BAC-4457-8544-B976212F12A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399480" y="3245899"/>
            <a:ext cx="360000" cy="360000"/>
          </a:xfrm>
          <a:prstGeom prst="rect">
            <a:avLst/>
          </a:prstGeom>
        </p:spPr>
      </p:pic>
      <p:pic>
        <p:nvPicPr>
          <p:cNvPr id="212" name="Graphique 211" descr="Homme avec un remplissage uni">
            <a:extLst>
              <a:ext uri="{FF2B5EF4-FFF2-40B4-BE49-F238E27FC236}">
                <a16:creationId xmlns:a16="http://schemas.microsoft.com/office/drawing/2014/main" id="{1A0B0357-12DB-45CC-BA44-6DA73718BDA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83258" y="3245899"/>
            <a:ext cx="360000" cy="360000"/>
          </a:xfrm>
          <a:prstGeom prst="rect">
            <a:avLst/>
          </a:prstGeom>
        </p:spPr>
      </p:pic>
      <p:pic>
        <p:nvPicPr>
          <p:cNvPr id="213" name="Graphique 212" descr="Homme avec un remplissage uni">
            <a:extLst>
              <a:ext uri="{FF2B5EF4-FFF2-40B4-BE49-F238E27FC236}">
                <a16:creationId xmlns:a16="http://schemas.microsoft.com/office/drawing/2014/main" id="{FDD2E8DB-5C80-424D-91A2-A585072648D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62125" y="3250504"/>
            <a:ext cx="360000" cy="360000"/>
          </a:xfrm>
          <a:prstGeom prst="rect">
            <a:avLst/>
          </a:prstGeom>
        </p:spPr>
      </p:pic>
      <p:pic>
        <p:nvPicPr>
          <p:cNvPr id="214" name="Graphique 213" descr="Homme avec un remplissage uni">
            <a:extLst>
              <a:ext uri="{FF2B5EF4-FFF2-40B4-BE49-F238E27FC236}">
                <a16:creationId xmlns:a16="http://schemas.microsoft.com/office/drawing/2014/main" id="{49A53602-4037-4686-8545-07ECD89DA92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45903" y="3250505"/>
            <a:ext cx="360000" cy="360000"/>
          </a:xfrm>
          <a:prstGeom prst="rect">
            <a:avLst/>
          </a:prstGeom>
        </p:spPr>
      </p:pic>
      <p:pic>
        <p:nvPicPr>
          <p:cNvPr id="215" name="Graphique 214" descr="Homme avec un remplissage uni">
            <a:extLst>
              <a:ext uri="{FF2B5EF4-FFF2-40B4-BE49-F238E27FC236}">
                <a16:creationId xmlns:a16="http://schemas.microsoft.com/office/drawing/2014/main" id="{8BA6E45D-601F-40AF-B0D1-F6B5C2996122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29681" y="3250505"/>
            <a:ext cx="360000" cy="360000"/>
          </a:xfrm>
          <a:prstGeom prst="rect">
            <a:avLst/>
          </a:prstGeom>
        </p:spPr>
      </p:pic>
      <p:pic>
        <p:nvPicPr>
          <p:cNvPr id="216" name="Graphique 215" descr="Homme avec un remplissage uni">
            <a:extLst>
              <a:ext uri="{FF2B5EF4-FFF2-40B4-BE49-F238E27FC236}">
                <a16:creationId xmlns:a16="http://schemas.microsoft.com/office/drawing/2014/main" id="{D742750E-DE24-40BB-BDA6-4769EED4F74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45581" y="3619743"/>
            <a:ext cx="360000" cy="360000"/>
          </a:xfrm>
          <a:prstGeom prst="rect">
            <a:avLst/>
          </a:prstGeom>
        </p:spPr>
      </p:pic>
      <p:pic>
        <p:nvPicPr>
          <p:cNvPr id="217" name="Graphique 216" descr="Homme avec un remplissage uni">
            <a:extLst>
              <a:ext uri="{FF2B5EF4-FFF2-40B4-BE49-F238E27FC236}">
                <a16:creationId xmlns:a16="http://schemas.microsoft.com/office/drawing/2014/main" id="{61DA92A8-D744-4F07-84C2-82D0BE1E806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29359" y="3619744"/>
            <a:ext cx="360000" cy="360000"/>
          </a:xfrm>
          <a:prstGeom prst="rect">
            <a:avLst/>
          </a:prstGeom>
        </p:spPr>
      </p:pic>
      <p:pic>
        <p:nvPicPr>
          <p:cNvPr id="218" name="Graphique 217" descr="Homme avec un remplissage uni">
            <a:extLst>
              <a:ext uri="{FF2B5EF4-FFF2-40B4-BE49-F238E27FC236}">
                <a16:creationId xmlns:a16="http://schemas.microsoft.com/office/drawing/2014/main" id="{B9C3D9EB-2238-474A-A2A8-D49607A6404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92004" y="3624349"/>
            <a:ext cx="360000" cy="360000"/>
          </a:xfrm>
          <a:prstGeom prst="rect">
            <a:avLst/>
          </a:prstGeom>
        </p:spPr>
      </p:pic>
      <p:pic>
        <p:nvPicPr>
          <p:cNvPr id="219" name="Graphique 218" descr="Homme avec un remplissage uni">
            <a:extLst>
              <a:ext uri="{FF2B5EF4-FFF2-40B4-BE49-F238E27FC236}">
                <a16:creationId xmlns:a16="http://schemas.microsoft.com/office/drawing/2014/main" id="{747AA5F5-E1EE-4254-9222-BEEC701FB28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75782" y="3624350"/>
            <a:ext cx="360000" cy="360000"/>
          </a:xfrm>
          <a:prstGeom prst="rect">
            <a:avLst/>
          </a:prstGeom>
        </p:spPr>
      </p:pic>
      <p:pic>
        <p:nvPicPr>
          <p:cNvPr id="220" name="Graphique 219" descr="Homme avec un remplissage uni">
            <a:extLst>
              <a:ext uri="{FF2B5EF4-FFF2-40B4-BE49-F238E27FC236}">
                <a16:creationId xmlns:a16="http://schemas.microsoft.com/office/drawing/2014/main" id="{5AB5FCEC-1E1B-4894-BE43-47F29E3C8C3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59560" y="3624350"/>
            <a:ext cx="360000" cy="360000"/>
          </a:xfrm>
          <a:prstGeom prst="rect">
            <a:avLst/>
          </a:prstGeom>
        </p:spPr>
      </p:pic>
      <p:pic>
        <p:nvPicPr>
          <p:cNvPr id="221" name="Graphique 220" descr="Homme avec un remplissage uni">
            <a:extLst>
              <a:ext uri="{FF2B5EF4-FFF2-40B4-BE49-F238E27FC236}">
                <a16:creationId xmlns:a16="http://schemas.microsoft.com/office/drawing/2014/main" id="{2AD4AF7D-EDBE-48D6-961A-AB353D153F81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33942" y="3622045"/>
            <a:ext cx="360000" cy="360000"/>
          </a:xfrm>
          <a:prstGeom prst="rect">
            <a:avLst/>
          </a:prstGeom>
        </p:spPr>
      </p:pic>
      <p:pic>
        <p:nvPicPr>
          <p:cNvPr id="222" name="Graphique 221" descr="Homme avec un remplissage uni">
            <a:extLst>
              <a:ext uri="{FF2B5EF4-FFF2-40B4-BE49-F238E27FC236}">
                <a16:creationId xmlns:a16="http://schemas.microsoft.com/office/drawing/2014/main" id="{FE2521B8-C9F4-4D94-82A6-E6BDD9B9D5E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17720" y="3622046"/>
            <a:ext cx="360000" cy="360000"/>
          </a:xfrm>
          <a:prstGeom prst="rect">
            <a:avLst/>
          </a:prstGeom>
        </p:spPr>
      </p:pic>
      <p:pic>
        <p:nvPicPr>
          <p:cNvPr id="223" name="Graphique 222" descr="Homme avec un remplissage uni">
            <a:extLst>
              <a:ext uri="{FF2B5EF4-FFF2-40B4-BE49-F238E27FC236}">
                <a16:creationId xmlns:a16="http://schemas.microsoft.com/office/drawing/2014/main" id="{058D6E6D-4B8E-429C-9EB0-3A9833339EC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01498" y="3622046"/>
            <a:ext cx="360000" cy="360000"/>
          </a:xfrm>
          <a:prstGeom prst="rect">
            <a:avLst/>
          </a:prstGeom>
        </p:spPr>
      </p:pic>
      <p:pic>
        <p:nvPicPr>
          <p:cNvPr id="224" name="Graphique 223" descr="Homme avec un remplissage uni">
            <a:extLst>
              <a:ext uri="{FF2B5EF4-FFF2-40B4-BE49-F238E27FC236}">
                <a16:creationId xmlns:a16="http://schemas.microsoft.com/office/drawing/2014/main" id="{F04004A6-4710-4EBA-BFC1-B4DCB31377D9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80365" y="3626651"/>
            <a:ext cx="360000" cy="360000"/>
          </a:xfrm>
          <a:prstGeom prst="rect">
            <a:avLst/>
          </a:prstGeom>
        </p:spPr>
      </p:pic>
      <p:pic>
        <p:nvPicPr>
          <p:cNvPr id="225" name="Graphique 224" descr="Homme avec un remplissage uni">
            <a:extLst>
              <a:ext uri="{FF2B5EF4-FFF2-40B4-BE49-F238E27FC236}">
                <a16:creationId xmlns:a16="http://schemas.microsoft.com/office/drawing/2014/main" id="{DC004D77-5AA7-475C-859C-118F9837F65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64143" y="3626652"/>
            <a:ext cx="360000" cy="360000"/>
          </a:xfrm>
          <a:prstGeom prst="rect">
            <a:avLst/>
          </a:prstGeom>
        </p:spPr>
      </p:pic>
      <p:pic>
        <p:nvPicPr>
          <p:cNvPr id="226" name="Graphique 225" descr="Homme avec un remplissage uni">
            <a:extLst>
              <a:ext uri="{FF2B5EF4-FFF2-40B4-BE49-F238E27FC236}">
                <a16:creationId xmlns:a16="http://schemas.microsoft.com/office/drawing/2014/main" id="{D1594740-C76B-4696-BC48-AADB8FEE78F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7921" y="3626652"/>
            <a:ext cx="360000" cy="360000"/>
          </a:xfrm>
          <a:prstGeom prst="rect">
            <a:avLst/>
          </a:prstGeom>
        </p:spPr>
      </p:pic>
      <p:pic>
        <p:nvPicPr>
          <p:cNvPr id="227" name="Graphique 226" descr="Homme avec un remplissage uni">
            <a:extLst>
              <a:ext uri="{FF2B5EF4-FFF2-40B4-BE49-F238E27FC236}">
                <a16:creationId xmlns:a16="http://schemas.microsoft.com/office/drawing/2014/main" id="{CADDDFFB-9AC0-4B28-B54B-A2F3073E618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338025" y="3986650"/>
            <a:ext cx="360000" cy="360000"/>
          </a:xfrm>
          <a:prstGeom prst="rect">
            <a:avLst/>
          </a:prstGeom>
        </p:spPr>
      </p:pic>
      <p:pic>
        <p:nvPicPr>
          <p:cNvPr id="228" name="Graphique 227" descr="Homme avec un remplissage uni">
            <a:extLst>
              <a:ext uri="{FF2B5EF4-FFF2-40B4-BE49-F238E27FC236}">
                <a16:creationId xmlns:a16="http://schemas.microsoft.com/office/drawing/2014/main" id="{9DA80AF4-CDDD-4FA4-AE50-35094DD7AC3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521803" y="3986651"/>
            <a:ext cx="360000" cy="360000"/>
          </a:xfrm>
          <a:prstGeom prst="rect">
            <a:avLst/>
          </a:prstGeom>
        </p:spPr>
      </p:pic>
      <p:pic>
        <p:nvPicPr>
          <p:cNvPr id="229" name="Graphique 228" descr="Homme avec un remplissage uni">
            <a:extLst>
              <a:ext uri="{FF2B5EF4-FFF2-40B4-BE49-F238E27FC236}">
                <a16:creationId xmlns:a16="http://schemas.microsoft.com/office/drawing/2014/main" id="{D243D220-BF09-4EB4-9067-73232CE14E5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84448" y="3991256"/>
            <a:ext cx="360000" cy="360000"/>
          </a:xfrm>
          <a:prstGeom prst="rect">
            <a:avLst/>
          </a:prstGeom>
        </p:spPr>
      </p:pic>
      <p:pic>
        <p:nvPicPr>
          <p:cNvPr id="230" name="Graphique 229" descr="Homme avec un remplissage uni">
            <a:extLst>
              <a:ext uri="{FF2B5EF4-FFF2-40B4-BE49-F238E27FC236}">
                <a16:creationId xmlns:a16="http://schemas.microsoft.com/office/drawing/2014/main" id="{67AFA06C-201B-4A0F-8534-AE4F622EA78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68226" y="3991257"/>
            <a:ext cx="360000" cy="360000"/>
          </a:xfrm>
          <a:prstGeom prst="rect">
            <a:avLst/>
          </a:prstGeom>
        </p:spPr>
      </p:pic>
      <p:pic>
        <p:nvPicPr>
          <p:cNvPr id="231" name="Graphique 230" descr="Homme avec un remplissage uni">
            <a:extLst>
              <a:ext uri="{FF2B5EF4-FFF2-40B4-BE49-F238E27FC236}">
                <a16:creationId xmlns:a16="http://schemas.microsoft.com/office/drawing/2014/main" id="{6DF423D3-B6D9-4286-B523-98B0CD448245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52004" y="3991257"/>
            <a:ext cx="360000" cy="360000"/>
          </a:xfrm>
          <a:prstGeom prst="rect">
            <a:avLst/>
          </a:prstGeom>
        </p:spPr>
      </p:pic>
      <p:pic>
        <p:nvPicPr>
          <p:cNvPr id="232" name="Graphique 231" descr="Homme avec un remplissage uni">
            <a:extLst>
              <a:ext uri="{FF2B5EF4-FFF2-40B4-BE49-F238E27FC236}">
                <a16:creationId xmlns:a16="http://schemas.microsoft.com/office/drawing/2014/main" id="{0F4088E6-5700-4BB3-A0AC-BF28DF720767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26386" y="3988952"/>
            <a:ext cx="360000" cy="360000"/>
          </a:xfrm>
          <a:prstGeom prst="rect">
            <a:avLst/>
          </a:prstGeom>
        </p:spPr>
      </p:pic>
      <p:pic>
        <p:nvPicPr>
          <p:cNvPr id="233" name="Graphique 232" descr="Homme avec un remplissage uni">
            <a:extLst>
              <a:ext uri="{FF2B5EF4-FFF2-40B4-BE49-F238E27FC236}">
                <a16:creationId xmlns:a16="http://schemas.microsoft.com/office/drawing/2014/main" id="{A72D9E3F-BF31-4FEF-8508-1B90D684BFDB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10164" y="3988953"/>
            <a:ext cx="360000" cy="360000"/>
          </a:xfrm>
          <a:prstGeom prst="rect">
            <a:avLst/>
          </a:prstGeom>
        </p:spPr>
      </p:pic>
      <p:pic>
        <p:nvPicPr>
          <p:cNvPr id="234" name="Graphique 233" descr="Homme avec un remplissage uni">
            <a:extLst>
              <a:ext uri="{FF2B5EF4-FFF2-40B4-BE49-F238E27FC236}">
                <a16:creationId xmlns:a16="http://schemas.microsoft.com/office/drawing/2014/main" id="{37D931DF-B430-4701-B6B7-484A9C4BA46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593942" y="3988953"/>
            <a:ext cx="360000" cy="360000"/>
          </a:xfrm>
          <a:prstGeom prst="rect">
            <a:avLst/>
          </a:prstGeom>
        </p:spPr>
      </p:pic>
      <p:pic>
        <p:nvPicPr>
          <p:cNvPr id="235" name="Graphique 234" descr="Homme avec un remplissage uni">
            <a:extLst>
              <a:ext uri="{FF2B5EF4-FFF2-40B4-BE49-F238E27FC236}">
                <a16:creationId xmlns:a16="http://schemas.microsoft.com/office/drawing/2014/main" id="{8E4091D3-D75F-4749-B6B2-A7E560D8FE2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72809" y="3993558"/>
            <a:ext cx="360000" cy="360000"/>
          </a:xfrm>
          <a:prstGeom prst="rect">
            <a:avLst/>
          </a:prstGeom>
        </p:spPr>
      </p:pic>
      <p:pic>
        <p:nvPicPr>
          <p:cNvPr id="236" name="Graphique 235" descr="Homme avec un remplissage uni">
            <a:extLst>
              <a:ext uri="{FF2B5EF4-FFF2-40B4-BE49-F238E27FC236}">
                <a16:creationId xmlns:a16="http://schemas.microsoft.com/office/drawing/2014/main" id="{01E01864-2F97-4C51-BE2F-F169255C682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56587" y="3993559"/>
            <a:ext cx="360000" cy="360000"/>
          </a:xfrm>
          <a:prstGeom prst="rect">
            <a:avLst/>
          </a:prstGeom>
        </p:spPr>
      </p:pic>
      <p:pic>
        <p:nvPicPr>
          <p:cNvPr id="237" name="Graphique 236" descr="Homme avec un remplissage uni">
            <a:extLst>
              <a:ext uri="{FF2B5EF4-FFF2-40B4-BE49-F238E27FC236}">
                <a16:creationId xmlns:a16="http://schemas.microsoft.com/office/drawing/2014/main" id="{4C210CCC-B3A7-4CE6-8F0A-45E9AED04D1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40365" y="3993559"/>
            <a:ext cx="360000" cy="360000"/>
          </a:xfrm>
          <a:prstGeom prst="rect">
            <a:avLst/>
          </a:prstGeom>
        </p:spPr>
      </p:pic>
      <p:pic>
        <p:nvPicPr>
          <p:cNvPr id="238" name="Graphique 237" descr="Homme avec un remplissage uni">
            <a:extLst>
              <a:ext uri="{FF2B5EF4-FFF2-40B4-BE49-F238E27FC236}">
                <a16:creationId xmlns:a16="http://schemas.microsoft.com/office/drawing/2014/main" id="{1A95A81D-8C5A-47FF-8709-0BFB39EA620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53137" y="4333571"/>
            <a:ext cx="360000" cy="360000"/>
          </a:xfrm>
          <a:prstGeom prst="rect">
            <a:avLst/>
          </a:prstGeom>
        </p:spPr>
      </p:pic>
      <p:pic>
        <p:nvPicPr>
          <p:cNvPr id="239" name="Graphique 238" descr="Homme avec un remplissage uni">
            <a:extLst>
              <a:ext uri="{FF2B5EF4-FFF2-40B4-BE49-F238E27FC236}">
                <a16:creationId xmlns:a16="http://schemas.microsoft.com/office/drawing/2014/main" id="{8DDF38D2-98F6-4AF4-968F-BAAE08521F2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36915" y="4333572"/>
            <a:ext cx="360000" cy="360000"/>
          </a:xfrm>
          <a:prstGeom prst="rect">
            <a:avLst/>
          </a:prstGeom>
        </p:spPr>
      </p:pic>
      <p:pic>
        <p:nvPicPr>
          <p:cNvPr id="306" name="Graphique 305" descr="Homme avec un remplissage uni">
            <a:extLst>
              <a:ext uri="{FF2B5EF4-FFF2-40B4-BE49-F238E27FC236}">
                <a16:creationId xmlns:a16="http://schemas.microsoft.com/office/drawing/2014/main" id="{78D0BFF7-F60A-4C40-A4C4-7174496F18C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99560" y="4338177"/>
            <a:ext cx="360000" cy="360000"/>
          </a:xfrm>
          <a:prstGeom prst="rect">
            <a:avLst/>
          </a:prstGeom>
        </p:spPr>
      </p:pic>
      <p:pic>
        <p:nvPicPr>
          <p:cNvPr id="307" name="Graphique 306" descr="Homme avec un remplissage uni">
            <a:extLst>
              <a:ext uri="{FF2B5EF4-FFF2-40B4-BE49-F238E27FC236}">
                <a16:creationId xmlns:a16="http://schemas.microsoft.com/office/drawing/2014/main" id="{C7FD3C04-765B-40ED-AE7E-F35DF66E564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983338" y="4338178"/>
            <a:ext cx="360000" cy="360000"/>
          </a:xfrm>
          <a:prstGeom prst="rect">
            <a:avLst/>
          </a:prstGeom>
        </p:spPr>
      </p:pic>
      <p:pic>
        <p:nvPicPr>
          <p:cNvPr id="310" name="Graphique 309" descr="Homme avec un remplissage uni">
            <a:extLst>
              <a:ext uri="{FF2B5EF4-FFF2-40B4-BE49-F238E27FC236}">
                <a16:creationId xmlns:a16="http://schemas.microsoft.com/office/drawing/2014/main" id="{7342F725-CAFB-4A62-8CEE-96369813FC76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167116" y="4338178"/>
            <a:ext cx="360000" cy="360000"/>
          </a:xfrm>
          <a:prstGeom prst="rect">
            <a:avLst/>
          </a:prstGeom>
        </p:spPr>
      </p:pic>
      <p:pic>
        <p:nvPicPr>
          <p:cNvPr id="317" name="Graphique 316" descr="Homme avec un remplissage uni">
            <a:extLst>
              <a:ext uri="{FF2B5EF4-FFF2-40B4-BE49-F238E27FC236}">
                <a16:creationId xmlns:a16="http://schemas.microsoft.com/office/drawing/2014/main" id="{95ACFF96-3CFC-43F2-A4F6-DCFAB3C06EF3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241498" y="4335873"/>
            <a:ext cx="360000" cy="360000"/>
          </a:xfrm>
          <a:prstGeom prst="rect">
            <a:avLst/>
          </a:prstGeom>
        </p:spPr>
      </p:pic>
      <p:pic>
        <p:nvPicPr>
          <p:cNvPr id="318" name="Graphique 317" descr="Homme avec un remplissage uni">
            <a:extLst>
              <a:ext uri="{FF2B5EF4-FFF2-40B4-BE49-F238E27FC236}">
                <a16:creationId xmlns:a16="http://schemas.microsoft.com/office/drawing/2014/main" id="{385FDFEC-20CA-4C9B-9BF2-03214775FE9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425276" y="4335874"/>
            <a:ext cx="360000" cy="360000"/>
          </a:xfrm>
          <a:prstGeom prst="rect">
            <a:avLst/>
          </a:prstGeom>
        </p:spPr>
      </p:pic>
      <p:pic>
        <p:nvPicPr>
          <p:cNvPr id="319" name="Graphique 318" descr="Homme avec un remplissage uni">
            <a:extLst>
              <a:ext uri="{FF2B5EF4-FFF2-40B4-BE49-F238E27FC236}">
                <a16:creationId xmlns:a16="http://schemas.microsoft.com/office/drawing/2014/main" id="{FFBFBE85-0253-4E28-935A-AB3514EC7AF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609054" y="4335874"/>
            <a:ext cx="360000" cy="360000"/>
          </a:xfrm>
          <a:prstGeom prst="rect">
            <a:avLst/>
          </a:prstGeom>
        </p:spPr>
      </p:pic>
      <p:pic>
        <p:nvPicPr>
          <p:cNvPr id="320" name="Graphique 319" descr="Homme avec un remplissage uni">
            <a:extLst>
              <a:ext uri="{FF2B5EF4-FFF2-40B4-BE49-F238E27FC236}">
                <a16:creationId xmlns:a16="http://schemas.microsoft.com/office/drawing/2014/main" id="{138A2C99-7AEC-4245-B20F-798A6A775AA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87921" y="4340479"/>
            <a:ext cx="360000" cy="360000"/>
          </a:xfrm>
          <a:prstGeom prst="rect">
            <a:avLst/>
          </a:prstGeom>
        </p:spPr>
      </p:pic>
      <p:pic>
        <p:nvPicPr>
          <p:cNvPr id="321" name="Graphique 320" descr="Homme avec un remplissage uni">
            <a:extLst>
              <a:ext uri="{FF2B5EF4-FFF2-40B4-BE49-F238E27FC236}">
                <a16:creationId xmlns:a16="http://schemas.microsoft.com/office/drawing/2014/main" id="{0F7D9B79-5209-43A1-B290-10B62FCB0C2A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871699" y="4340480"/>
            <a:ext cx="360000" cy="360000"/>
          </a:xfrm>
          <a:prstGeom prst="rect">
            <a:avLst/>
          </a:prstGeom>
        </p:spPr>
      </p:pic>
      <p:pic>
        <p:nvPicPr>
          <p:cNvPr id="322" name="Graphique 321" descr="Homme avec un remplissage uni">
            <a:extLst>
              <a:ext uri="{FF2B5EF4-FFF2-40B4-BE49-F238E27FC236}">
                <a16:creationId xmlns:a16="http://schemas.microsoft.com/office/drawing/2014/main" id="{CA7999C9-D208-4F78-8F34-EF503330D41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55477" y="4340480"/>
            <a:ext cx="360000" cy="360000"/>
          </a:xfrm>
          <a:prstGeom prst="rect">
            <a:avLst/>
          </a:prstGeom>
        </p:spPr>
      </p:pic>
      <p:pic>
        <p:nvPicPr>
          <p:cNvPr id="323" name="Graphique 322" descr="Homme avec un remplissage uni">
            <a:extLst>
              <a:ext uri="{FF2B5EF4-FFF2-40B4-BE49-F238E27FC236}">
                <a16:creationId xmlns:a16="http://schemas.microsoft.com/office/drawing/2014/main" id="{E6F94740-6EC4-4655-A0CA-6FC736ED08E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45581" y="4700478"/>
            <a:ext cx="360000" cy="360000"/>
          </a:xfrm>
          <a:prstGeom prst="rect">
            <a:avLst/>
          </a:prstGeom>
        </p:spPr>
      </p:pic>
      <p:pic>
        <p:nvPicPr>
          <p:cNvPr id="324" name="Graphique 323" descr="Homme avec un remplissage uni">
            <a:extLst>
              <a:ext uri="{FF2B5EF4-FFF2-40B4-BE49-F238E27FC236}">
                <a16:creationId xmlns:a16="http://schemas.microsoft.com/office/drawing/2014/main" id="{D913B3D7-7A3D-41C9-BF70-44FA01FEF3B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29359" y="4700479"/>
            <a:ext cx="360000" cy="360000"/>
          </a:xfrm>
          <a:prstGeom prst="rect">
            <a:avLst/>
          </a:prstGeom>
        </p:spPr>
      </p:pic>
      <p:pic>
        <p:nvPicPr>
          <p:cNvPr id="325" name="Graphique 324" descr="Homme avec un remplissage uni">
            <a:extLst>
              <a:ext uri="{FF2B5EF4-FFF2-40B4-BE49-F238E27FC236}">
                <a16:creationId xmlns:a16="http://schemas.microsoft.com/office/drawing/2014/main" id="{A31A749D-88AC-48B1-AB22-6A2CE834CB8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92004" y="4705084"/>
            <a:ext cx="360000" cy="360000"/>
          </a:xfrm>
          <a:prstGeom prst="rect">
            <a:avLst/>
          </a:prstGeom>
        </p:spPr>
      </p:pic>
      <p:pic>
        <p:nvPicPr>
          <p:cNvPr id="326" name="Graphique 325" descr="Homme avec un remplissage uni">
            <a:extLst>
              <a:ext uri="{FF2B5EF4-FFF2-40B4-BE49-F238E27FC236}">
                <a16:creationId xmlns:a16="http://schemas.microsoft.com/office/drawing/2014/main" id="{1484AF2F-3B3C-4761-83D6-D0F410C373B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975782" y="4705085"/>
            <a:ext cx="360000" cy="360000"/>
          </a:xfrm>
          <a:prstGeom prst="rect">
            <a:avLst/>
          </a:prstGeom>
        </p:spPr>
      </p:pic>
      <p:pic>
        <p:nvPicPr>
          <p:cNvPr id="327" name="Graphique 326" descr="Homme avec un remplissage uni">
            <a:extLst>
              <a:ext uri="{FF2B5EF4-FFF2-40B4-BE49-F238E27FC236}">
                <a16:creationId xmlns:a16="http://schemas.microsoft.com/office/drawing/2014/main" id="{D4130EAF-8514-446E-99D2-42501AA4206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159560" y="4705085"/>
            <a:ext cx="360000" cy="360000"/>
          </a:xfrm>
          <a:prstGeom prst="rect">
            <a:avLst/>
          </a:prstGeom>
        </p:spPr>
      </p:pic>
      <p:pic>
        <p:nvPicPr>
          <p:cNvPr id="328" name="Graphique 327" descr="Homme avec un remplissage uni">
            <a:extLst>
              <a:ext uri="{FF2B5EF4-FFF2-40B4-BE49-F238E27FC236}">
                <a16:creationId xmlns:a16="http://schemas.microsoft.com/office/drawing/2014/main" id="{ABAD3F86-24F9-4866-9A27-81EF28E246A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33942" y="4702780"/>
            <a:ext cx="360000" cy="360000"/>
          </a:xfrm>
          <a:prstGeom prst="rect">
            <a:avLst/>
          </a:prstGeom>
        </p:spPr>
      </p:pic>
      <p:pic>
        <p:nvPicPr>
          <p:cNvPr id="329" name="Graphique 328" descr="Homme avec un remplissage uni">
            <a:extLst>
              <a:ext uri="{FF2B5EF4-FFF2-40B4-BE49-F238E27FC236}">
                <a16:creationId xmlns:a16="http://schemas.microsoft.com/office/drawing/2014/main" id="{905AA64C-A6FD-4FCC-A8AE-11AA1375959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17720" y="4702781"/>
            <a:ext cx="360000" cy="360000"/>
          </a:xfrm>
          <a:prstGeom prst="rect">
            <a:avLst/>
          </a:prstGeom>
        </p:spPr>
      </p:pic>
      <p:pic>
        <p:nvPicPr>
          <p:cNvPr id="330" name="Graphique 329" descr="Homme avec un remplissage uni">
            <a:extLst>
              <a:ext uri="{FF2B5EF4-FFF2-40B4-BE49-F238E27FC236}">
                <a16:creationId xmlns:a16="http://schemas.microsoft.com/office/drawing/2014/main" id="{A3CC3192-CCEB-4B58-B945-2459ADAFF27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01498" y="4702781"/>
            <a:ext cx="360000" cy="360000"/>
          </a:xfrm>
          <a:prstGeom prst="rect">
            <a:avLst/>
          </a:prstGeom>
        </p:spPr>
      </p:pic>
      <p:pic>
        <p:nvPicPr>
          <p:cNvPr id="331" name="Graphique 330" descr="Homme avec un remplissage uni">
            <a:extLst>
              <a:ext uri="{FF2B5EF4-FFF2-40B4-BE49-F238E27FC236}">
                <a16:creationId xmlns:a16="http://schemas.microsoft.com/office/drawing/2014/main" id="{0B3F3C53-6284-414C-AC2E-4EF3F351772F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0365" y="4707386"/>
            <a:ext cx="360000" cy="360000"/>
          </a:xfrm>
          <a:prstGeom prst="rect">
            <a:avLst/>
          </a:prstGeom>
        </p:spPr>
      </p:pic>
      <p:pic>
        <p:nvPicPr>
          <p:cNvPr id="332" name="Graphique 331" descr="Homme avec un remplissage uni">
            <a:extLst>
              <a:ext uri="{FF2B5EF4-FFF2-40B4-BE49-F238E27FC236}">
                <a16:creationId xmlns:a16="http://schemas.microsoft.com/office/drawing/2014/main" id="{AA5D7BE2-22B0-4448-90BA-87E1D5AED75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64143" y="4707387"/>
            <a:ext cx="360000" cy="360000"/>
          </a:xfrm>
          <a:prstGeom prst="rect">
            <a:avLst/>
          </a:prstGeom>
        </p:spPr>
      </p:pic>
      <p:pic>
        <p:nvPicPr>
          <p:cNvPr id="333" name="Graphique 332" descr="Homme avec un remplissage uni">
            <a:extLst>
              <a:ext uri="{FF2B5EF4-FFF2-40B4-BE49-F238E27FC236}">
                <a16:creationId xmlns:a16="http://schemas.microsoft.com/office/drawing/2014/main" id="{CB5E96A3-1F8E-4566-B3D9-1053A7EF627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47921" y="4707387"/>
            <a:ext cx="360000" cy="360000"/>
          </a:xfrm>
          <a:prstGeom prst="rect">
            <a:avLst/>
          </a:prstGeom>
        </p:spPr>
      </p:pic>
      <p:pic>
        <p:nvPicPr>
          <p:cNvPr id="334" name="Graphique 333" descr="Homme avec un remplissage uni">
            <a:extLst>
              <a:ext uri="{FF2B5EF4-FFF2-40B4-BE49-F238E27FC236}">
                <a16:creationId xmlns:a16="http://schemas.microsoft.com/office/drawing/2014/main" id="{FBC994D8-D0AC-4226-917C-27090659CBE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45581" y="5074293"/>
            <a:ext cx="360000" cy="360000"/>
          </a:xfrm>
          <a:prstGeom prst="rect">
            <a:avLst/>
          </a:prstGeom>
        </p:spPr>
      </p:pic>
      <p:pic>
        <p:nvPicPr>
          <p:cNvPr id="335" name="Graphique 334" descr="Homme avec un remplissage uni">
            <a:extLst>
              <a:ext uri="{FF2B5EF4-FFF2-40B4-BE49-F238E27FC236}">
                <a16:creationId xmlns:a16="http://schemas.microsoft.com/office/drawing/2014/main" id="{C85FAEA6-1681-47E2-8FC2-112443914CF5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29359" y="5074294"/>
            <a:ext cx="360000" cy="360000"/>
          </a:xfrm>
          <a:prstGeom prst="rect">
            <a:avLst/>
          </a:prstGeom>
        </p:spPr>
      </p:pic>
      <p:pic>
        <p:nvPicPr>
          <p:cNvPr id="336" name="Graphique 335" descr="Homme avec un remplissage uni">
            <a:extLst>
              <a:ext uri="{FF2B5EF4-FFF2-40B4-BE49-F238E27FC236}">
                <a16:creationId xmlns:a16="http://schemas.microsoft.com/office/drawing/2014/main" id="{7A72E1BA-1651-4F1B-B991-27209B82683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792004" y="5078899"/>
            <a:ext cx="360000" cy="360000"/>
          </a:xfrm>
          <a:prstGeom prst="rect">
            <a:avLst/>
          </a:prstGeom>
        </p:spPr>
      </p:pic>
      <p:pic>
        <p:nvPicPr>
          <p:cNvPr id="337" name="Graphique 336" descr="Homme avec un remplissage uni">
            <a:extLst>
              <a:ext uri="{FF2B5EF4-FFF2-40B4-BE49-F238E27FC236}">
                <a16:creationId xmlns:a16="http://schemas.microsoft.com/office/drawing/2014/main" id="{35547839-8045-4C00-ADA9-A4BF5758C9FC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975782" y="5078900"/>
            <a:ext cx="360000" cy="360000"/>
          </a:xfrm>
          <a:prstGeom prst="rect">
            <a:avLst/>
          </a:prstGeom>
        </p:spPr>
      </p:pic>
      <p:pic>
        <p:nvPicPr>
          <p:cNvPr id="338" name="Graphique 337" descr="Homme avec un remplissage uni">
            <a:extLst>
              <a:ext uri="{FF2B5EF4-FFF2-40B4-BE49-F238E27FC236}">
                <a16:creationId xmlns:a16="http://schemas.microsoft.com/office/drawing/2014/main" id="{BB3DC6BE-6097-40DC-A539-3D291F392B7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159560" y="5078900"/>
            <a:ext cx="360000" cy="360000"/>
          </a:xfrm>
          <a:prstGeom prst="rect">
            <a:avLst/>
          </a:prstGeom>
        </p:spPr>
      </p:pic>
      <p:pic>
        <p:nvPicPr>
          <p:cNvPr id="339" name="Graphique 338" descr="Homme avec un remplissage uni">
            <a:extLst>
              <a:ext uri="{FF2B5EF4-FFF2-40B4-BE49-F238E27FC236}">
                <a16:creationId xmlns:a16="http://schemas.microsoft.com/office/drawing/2014/main" id="{BB5EDA60-CB47-4250-99C8-C44E9C780EF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33942" y="5076595"/>
            <a:ext cx="360000" cy="360000"/>
          </a:xfrm>
          <a:prstGeom prst="rect">
            <a:avLst/>
          </a:prstGeom>
        </p:spPr>
      </p:pic>
      <p:pic>
        <p:nvPicPr>
          <p:cNvPr id="340" name="Graphique 339" descr="Homme avec un remplissage uni">
            <a:extLst>
              <a:ext uri="{FF2B5EF4-FFF2-40B4-BE49-F238E27FC236}">
                <a16:creationId xmlns:a16="http://schemas.microsoft.com/office/drawing/2014/main" id="{B22A202D-CF45-42B5-B95C-0AA7F10CBBD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17720" y="5076596"/>
            <a:ext cx="360000" cy="360000"/>
          </a:xfrm>
          <a:prstGeom prst="rect">
            <a:avLst/>
          </a:prstGeom>
        </p:spPr>
      </p:pic>
      <p:pic>
        <p:nvPicPr>
          <p:cNvPr id="341" name="Graphique 340" descr="Homme avec un remplissage uni">
            <a:extLst>
              <a:ext uri="{FF2B5EF4-FFF2-40B4-BE49-F238E27FC236}">
                <a16:creationId xmlns:a16="http://schemas.microsoft.com/office/drawing/2014/main" id="{F837510A-5005-4552-823F-0536CE14261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01498" y="5076596"/>
            <a:ext cx="360000" cy="360000"/>
          </a:xfrm>
          <a:prstGeom prst="rect">
            <a:avLst/>
          </a:prstGeom>
        </p:spPr>
      </p:pic>
      <p:pic>
        <p:nvPicPr>
          <p:cNvPr id="342" name="Graphique 341" descr="Homme avec un remplissage uni">
            <a:extLst>
              <a:ext uri="{FF2B5EF4-FFF2-40B4-BE49-F238E27FC236}">
                <a16:creationId xmlns:a16="http://schemas.microsoft.com/office/drawing/2014/main" id="{FAB165E1-8CA3-45DC-8B7B-D82767315C7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0365" y="5081201"/>
            <a:ext cx="360000" cy="360000"/>
          </a:xfrm>
          <a:prstGeom prst="rect">
            <a:avLst/>
          </a:prstGeom>
        </p:spPr>
      </p:pic>
      <p:pic>
        <p:nvPicPr>
          <p:cNvPr id="343" name="Graphique 342" descr="Homme avec un remplissage uni">
            <a:extLst>
              <a:ext uri="{FF2B5EF4-FFF2-40B4-BE49-F238E27FC236}">
                <a16:creationId xmlns:a16="http://schemas.microsoft.com/office/drawing/2014/main" id="{5BD8B036-12D6-419F-9C48-1909D0F35BE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64143" y="5081202"/>
            <a:ext cx="360000" cy="360000"/>
          </a:xfrm>
          <a:prstGeom prst="rect">
            <a:avLst/>
          </a:prstGeom>
        </p:spPr>
      </p:pic>
      <p:pic>
        <p:nvPicPr>
          <p:cNvPr id="344" name="Graphique 343" descr="Homme avec un remplissage uni">
            <a:extLst>
              <a:ext uri="{FF2B5EF4-FFF2-40B4-BE49-F238E27FC236}">
                <a16:creationId xmlns:a16="http://schemas.microsoft.com/office/drawing/2014/main" id="{EC66862D-AEE4-4EB6-99CD-819DA1967A1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47921" y="5081202"/>
            <a:ext cx="360000" cy="360000"/>
          </a:xfrm>
          <a:prstGeom prst="rect">
            <a:avLst/>
          </a:prstGeom>
        </p:spPr>
      </p:pic>
      <p:pic>
        <p:nvPicPr>
          <p:cNvPr id="345" name="Graphique 344" descr="Homme avec un remplissage uni">
            <a:extLst>
              <a:ext uri="{FF2B5EF4-FFF2-40B4-BE49-F238E27FC236}">
                <a16:creationId xmlns:a16="http://schemas.microsoft.com/office/drawing/2014/main" id="{BDB6D98B-58A5-4648-B670-B5FE57AD5AE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360693" y="5421214"/>
            <a:ext cx="360000" cy="360000"/>
          </a:xfrm>
          <a:prstGeom prst="rect">
            <a:avLst/>
          </a:prstGeom>
        </p:spPr>
      </p:pic>
      <p:pic>
        <p:nvPicPr>
          <p:cNvPr id="346" name="Graphique 345" descr="Homme avec un remplissage uni">
            <a:extLst>
              <a:ext uri="{FF2B5EF4-FFF2-40B4-BE49-F238E27FC236}">
                <a16:creationId xmlns:a16="http://schemas.microsoft.com/office/drawing/2014/main" id="{185452BF-4323-4601-8760-A0F2FFA5CD2D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544471" y="5421215"/>
            <a:ext cx="360000" cy="360000"/>
          </a:xfrm>
          <a:prstGeom prst="rect">
            <a:avLst/>
          </a:prstGeom>
        </p:spPr>
      </p:pic>
      <p:pic>
        <p:nvPicPr>
          <p:cNvPr id="347" name="Graphique 346" descr="Homme avec un remplissage uni">
            <a:extLst>
              <a:ext uri="{FF2B5EF4-FFF2-40B4-BE49-F238E27FC236}">
                <a16:creationId xmlns:a16="http://schemas.microsoft.com/office/drawing/2014/main" id="{BAC1801A-1BFB-4AA6-A40A-376E86F76FF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807116" y="5425820"/>
            <a:ext cx="360000" cy="360000"/>
          </a:xfrm>
          <a:prstGeom prst="rect">
            <a:avLst/>
          </a:prstGeom>
        </p:spPr>
      </p:pic>
      <p:pic>
        <p:nvPicPr>
          <p:cNvPr id="348" name="Graphique 347" descr="Homme avec un remplissage uni">
            <a:extLst>
              <a:ext uri="{FF2B5EF4-FFF2-40B4-BE49-F238E27FC236}">
                <a16:creationId xmlns:a16="http://schemas.microsoft.com/office/drawing/2014/main" id="{EC2B36B9-85A2-48E3-B085-7921CD78ABA9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990894" y="5425821"/>
            <a:ext cx="360000" cy="360000"/>
          </a:xfrm>
          <a:prstGeom prst="rect">
            <a:avLst/>
          </a:prstGeom>
        </p:spPr>
      </p:pic>
      <p:pic>
        <p:nvPicPr>
          <p:cNvPr id="349" name="Graphique 348" descr="Homme avec un remplissage uni">
            <a:extLst>
              <a:ext uri="{FF2B5EF4-FFF2-40B4-BE49-F238E27FC236}">
                <a16:creationId xmlns:a16="http://schemas.microsoft.com/office/drawing/2014/main" id="{BA6BC69A-7E01-4ACB-9741-4A6636D86F8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174672" y="5425821"/>
            <a:ext cx="360000" cy="360000"/>
          </a:xfrm>
          <a:prstGeom prst="rect">
            <a:avLst/>
          </a:prstGeom>
        </p:spPr>
      </p:pic>
      <p:pic>
        <p:nvPicPr>
          <p:cNvPr id="350" name="Graphique 349" descr="Homme avec un remplissage uni">
            <a:extLst>
              <a:ext uri="{FF2B5EF4-FFF2-40B4-BE49-F238E27FC236}">
                <a16:creationId xmlns:a16="http://schemas.microsoft.com/office/drawing/2014/main" id="{66D959D7-127F-4C86-89AB-A5F600EB76A3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49054" y="5423516"/>
            <a:ext cx="360000" cy="360000"/>
          </a:xfrm>
          <a:prstGeom prst="rect">
            <a:avLst/>
          </a:prstGeom>
        </p:spPr>
      </p:pic>
      <p:pic>
        <p:nvPicPr>
          <p:cNvPr id="351" name="Graphique 350" descr="Homme avec un remplissage uni">
            <a:extLst>
              <a:ext uri="{FF2B5EF4-FFF2-40B4-BE49-F238E27FC236}">
                <a16:creationId xmlns:a16="http://schemas.microsoft.com/office/drawing/2014/main" id="{FEC37154-A37C-49E6-96EC-0E823D89EB3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32832" y="5423517"/>
            <a:ext cx="360000" cy="360000"/>
          </a:xfrm>
          <a:prstGeom prst="rect">
            <a:avLst/>
          </a:prstGeom>
        </p:spPr>
      </p:pic>
      <p:pic>
        <p:nvPicPr>
          <p:cNvPr id="352" name="Graphique 351" descr="Homme avec un remplissage uni">
            <a:extLst>
              <a:ext uri="{FF2B5EF4-FFF2-40B4-BE49-F238E27FC236}">
                <a16:creationId xmlns:a16="http://schemas.microsoft.com/office/drawing/2014/main" id="{9C34048A-818C-43D5-BF41-DB73FD4C705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16610" y="5423517"/>
            <a:ext cx="360000" cy="360000"/>
          </a:xfrm>
          <a:prstGeom prst="rect">
            <a:avLst/>
          </a:prstGeom>
        </p:spPr>
      </p:pic>
      <p:pic>
        <p:nvPicPr>
          <p:cNvPr id="353" name="Graphique 352" descr="Homme avec un remplissage uni">
            <a:extLst>
              <a:ext uri="{FF2B5EF4-FFF2-40B4-BE49-F238E27FC236}">
                <a16:creationId xmlns:a16="http://schemas.microsoft.com/office/drawing/2014/main" id="{FBF189D0-E01C-447F-B5BB-B8957A4177BA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95477" y="5428122"/>
            <a:ext cx="360000" cy="360000"/>
          </a:xfrm>
          <a:prstGeom prst="rect">
            <a:avLst/>
          </a:prstGeom>
        </p:spPr>
      </p:pic>
      <p:pic>
        <p:nvPicPr>
          <p:cNvPr id="354" name="Graphique 353" descr="Homme avec un remplissage uni">
            <a:extLst>
              <a:ext uri="{FF2B5EF4-FFF2-40B4-BE49-F238E27FC236}">
                <a16:creationId xmlns:a16="http://schemas.microsoft.com/office/drawing/2014/main" id="{206FD564-99F8-436F-A92D-D1756D56CEA6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79255" y="5428123"/>
            <a:ext cx="360000" cy="360000"/>
          </a:xfrm>
          <a:prstGeom prst="rect">
            <a:avLst/>
          </a:prstGeom>
        </p:spPr>
      </p:pic>
      <p:pic>
        <p:nvPicPr>
          <p:cNvPr id="355" name="Graphique 354" descr="Homme avec un remplissage uni">
            <a:extLst>
              <a:ext uri="{FF2B5EF4-FFF2-40B4-BE49-F238E27FC236}">
                <a16:creationId xmlns:a16="http://schemas.microsoft.com/office/drawing/2014/main" id="{89EAE4AB-6D37-48A6-892B-D076CE83FF2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63033" y="5428123"/>
            <a:ext cx="360000" cy="360000"/>
          </a:xfrm>
          <a:prstGeom prst="rect">
            <a:avLst/>
          </a:prstGeom>
        </p:spPr>
      </p:pic>
      <p:pic>
        <p:nvPicPr>
          <p:cNvPr id="356" name="Graphique 355" descr="Homme avec un remplissage uni">
            <a:extLst>
              <a:ext uri="{FF2B5EF4-FFF2-40B4-BE49-F238E27FC236}">
                <a16:creationId xmlns:a16="http://schemas.microsoft.com/office/drawing/2014/main" id="{14042926-E316-4EF0-9707-3E021F855412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241498" y="5790423"/>
            <a:ext cx="360000" cy="360000"/>
          </a:xfrm>
          <a:prstGeom prst="rect">
            <a:avLst/>
          </a:prstGeom>
        </p:spPr>
      </p:pic>
      <p:pic>
        <p:nvPicPr>
          <p:cNvPr id="357" name="Graphique 356" descr="Homme avec un remplissage uni">
            <a:extLst>
              <a:ext uri="{FF2B5EF4-FFF2-40B4-BE49-F238E27FC236}">
                <a16:creationId xmlns:a16="http://schemas.microsoft.com/office/drawing/2014/main" id="{C2F5B205-74CC-40B2-9BD5-FFD985C067A7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425276" y="5790424"/>
            <a:ext cx="360000" cy="360000"/>
          </a:xfrm>
          <a:prstGeom prst="rect">
            <a:avLst/>
          </a:prstGeom>
        </p:spPr>
      </p:pic>
      <p:pic>
        <p:nvPicPr>
          <p:cNvPr id="358" name="Graphique 357" descr="Homme avec un remplissage uni">
            <a:extLst>
              <a:ext uri="{FF2B5EF4-FFF2-40B4-BE49-F238E27FC236}">
                <a16:creationId xmlns:a16="http://schemas.microsoft.com/office/drawing/2014/main" id="{7FC5DF69-A14B-4FB6-8445-C0D97A610224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609054" y="5790424"/>
            <a:ext cx="360000" cy="360000"/>
          </a:xfrm>
          <a:prstGeom prst="rect">
            <a:avLst/>
          </a:prstGeom>
        </p:spPr>
      </p:pic>
      <p:pic>
        <p:nvPicPr>
          <p:cNvPr id="359" name="Graphique 358" descr="Homme avec un remplissage uni">
            <a:extLst>
              <a:ext uri="{FF2B5EF4-FFF2-40B4-BE49-F238E27FC236}">
                <a16:creationId xmlns:a16="http://schemas.microsoft.com/office/drawing/2014/main" id="{A3D77E7C-6393-4CE3-9E85-74EACE77E8E8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687921" y="5795029"/>
            <a:ext cx="360000" cy="360000"/>
          </a:xfrm>
          <a:prstGeom prst="rect">
            <a:avLst/>
          </a:prstGeom>
        </p:spPr>
      </p:pic>
      <p:pic>
        <p:nvPicPr>
          <p:cNvPr id="360" name="Graphique 359" descr="Homme avec un remplissage uni">
            <a:extLst>
              <a:ext uri="{FF2B5EF4-FFF2-40B4-BE49-F238E27FC236}">
                <a16:creationId xmlns:a16="http://schemas.microsoft.com/office/drawing/2014/main" id="{1702381D-EEDB-442E-B41B-51322DF5A2CE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871699" y="5795030"/>
            <a:ext cx="360000" cy="360000"/>
          </a:xfrm>
          <a:prstGeom prst="rect">
            <a:avLst/>
          </a:prstGeom>
        </p:spPr>
      </p:pic>
      <p:pic>
        <p:nvPicPr>
          <p:cNvPr id="361" name="Graphique 360" descr="Homme avec un remplissage uni">
            <a:extLst>
              <a:ext uri="{FF2B5EF4-FFF2-40B4-BE49-F238E27FC236}">
                <a16:creationId xmlns:a16="http://schemas.microsoft.com/office/drawing/2014/main" id="{4A5BFFE2-C9E6-401A-BDEF-45893B775990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55477" y="5795030"/>
            <a:ext cx="360000" cy="360000"/>
          </a:xfrm>
          <a:prstGeom prst="rect">
            <a:avLst/>
          </a:prstGeom>
        </p:spPr>
      </p:pic>
      <p:pic>
        <p:nvPicPr>
          <p:cNvPr id="362" name="Graphique 361" descr="Homme avec un remplissage uni">
            <a:extLst>
              <a:ext uri="{FF2B5EF4-FFF2-40B4-BE49-F238E27FC236}">
                <a16:creationId xmlns:a16="http://schemas.microsoft.com/office/drawing/2014/main" id="{898F7306-6686-4746-BD6A-7BC73ECBC0A7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r="48275" b="-24757"/>
          <a:stretch/>
        </p:blipFill>
        <p:spPr>
          <a:xfrm>
            <a:off x="1782844" y="5795029"/>
            <a:ext cx="186209" cy="449123"/>
          </a:xfrm>
          <a:prstGeom prst="rect">
            <a:avLst/>
          </a:prstGeom>
        </p:spPr>
      </p:pic>
      <p:pic>
        <p:nvPicPr>
          <p:cNvPr id="363" name="Graphique 362" descr="Homme avec un remplissage uni">
            <a:extLst>
              <a:ext uri="{FF2B5EF4-FFF2-40B4-BE49-F238E27FC236}">
                <a16:creationId xmlns:a16="http://schemas.microsoft.com/office/drawing/2014/main" id="{4FD0F20E-4FDE-4CFA-9F8D-5609835DCFFE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48275" b="3"/>
          <a:stretch/>
        </p:blipFill>
        <p:spPr>
          <a:xfrm>
            <a:off x="2521726" y="4698466"/>
            <a:ext cx="186209" cy="359990"/>
          </a:xfrm>
          <a:prstGeom prst="rect">
            <a:avLst/>
          </a:prstGeom>
        </p:spPr>
      </p:pic>
      <p:pic>
        <p:nvPicPr>
          <p:cNvPr id="365" name="Graphique 364" descr="Homme avec un remplissage uni">
            <a:extLst>
              <a:ext uri="{FF2B5EF4-FFF2-40B4-BE49-F238E27FC236}">
                <a16:creationId xmlns:a16="http://schemas.microsoft.com/office/drawing/2014/main" id="{45647D28-94B6-4699-B34A-1D3A4594D65F}"/>
              </a:ext>
            </a:extLst>
          </p:cNvPr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48275" b="3"/>
          <a:stretch/>
        </p:blipFill>
        <p:spPr>
          <a:xfrm>
            <a:off x="2342123" y="4335593"/>
            <a:ext cx="186209" cy="359990"/>
          </a:xfrm>
          <a:prstGeom prst="rect">
            <a:avLst/>
          </a:prstGeom>
        </p:spPr>
      </p:pic>
      <p:sp>
        <p:nvSpPr>
          <p:cNvPr id="366" name="ZoneTexte 365">
            <a:extLst>
              <a:ext uri="{FF2B5EF4-FFF2-40B4-BE49-F238E27FC236}">
                <a16:creationId xmlns:a16="http://schemas.microsoft.com/office/drawing/2014/main" id="{A87D6383-B176-4F69-81C0-4C22EAA17832}"/>
              </a:ext>
            </a:extLst>
          </p:cNvPr>
          <p:cNvSpPr txBox="1"/>
          <p:nvPr/>
        </p:nvSpPr>
        <p:spPr>
          <a:xfrm>
            <a:off x="821723" y="1575214"/>
            <a:ext cx="20332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dirty="0">
                <a:solidFill>
                  <a:schemeClr val="bg2"/>
                </a:solidFill>
              </a:rPr>
              <a:t>1.165.000 </a:t>
            </a:r>
            <a:r>
              <a:rPr lang="fr-BE" dirty="0" err="1">
                <a:solidFill>
                  <a:schemeClr val="bg2"/>
                </a:solidFill>
              </a:rPr>
              <a:t>inwoners</a:t>
            </a:r>
            <a:endParaRPr lang="fr-BE" dirty="0">
              <a:solidFill>
                <a:schemeClr val="bg2"/>
              </a:solidFill>
            </a:endParaRPr>
          </a:p>
          <a:p>
            <a:pPr algn="ctr"/>
            <a:r>
              <a:rPr lang="fr-BE" sz="1200" dirty="0">
                <a:solidFill>
                  <a:schemeClr val="bg2"/>
                </a:solidFill>
              </a:rPr>
              <a:t>(01/01/2014)</a:t>
            </a:r>
          </a:p>
        </p:txBody>
      </p:sp>
      <p:sp>
        <p:nvSpPr>
          <p:cNvPr id="240" name="Titre 5">
            <a:extLst>
              <a:ext uri="{FF2B5EF4-FFF2-40B4-BE49-F238E27FC236}">
                <a16:creationId xmlns:a16="http://schemas.microsoft.com/office/drawing/2014/main" id="{94C868E1-2B55-4D29-A40E-A970589EC34B}"/>
              </a:ext>
            </a:extLst>
          </p:cNvPr>
          <p:cNvSpPr txBox="1">
            <a:spLocks/>
          </p:cNvSpPr>
          <p:nvPr/>
        </p:nvSpPr>
        <p:spPr>
          <a:xfrm>
            <a:off x="7352159" y="671882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Een</a:t>
            </a:r>
            <a:r>
              <a:rPr lang="fr-BE" kern="0" dirty="0"/>
              <a:t> </a:t>
            </a:r>
            <a:r>
              <a:rPr lang="fr-BE" kern="0" dirty="0" err="1"/>
              <a:t>veranderende</a:t>
            </a:r>
            <a:r>
              <a:rPr lang="fr-BE" kern="0" dirty="0"/>
              <a:t> </a:t>
            </a:r>
            <a:r>
              <a:rPr lang="fr-BE" kern="0" dirty="0" err="1"/>
              <a:t>bevolking</a:t>
            </a:r>
            <a:r>
              <a:rPr lang="fr-BE" kern="0" dirty="0"/>
              <a:t>!</a:t>
            </a:r>
          </a:p>
        </p:txBody>
      </p:sp>
      <p:sp>
        <p:nvSpPr>
          <p:cNvPr id="241" name="ZoneTexte 240">
            <a:extLst>
              <a:ext uri="{FF2B5EF4-FFF2-40B4-BE49-F238E27FC236}">
                <a16:creationId xmlns:a16="http://schemas.microsoft.com/office/drawing/2014/main" id="{8DBF54DC-369C-4AC2-8ED8-00669AE4D52A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31671912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population changeante !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ersonne en fauteuil roulant avec un remplissage uni">
            <a:extLst>
              <a:ext uri="{FF2B5EF4-FFF2-40B4-BE49-F238E27FC236}">
                <a16:creationId xmlns:a16="http://schemas.microsoft.com/office/drawing/2014/main" id="{18E426E6-DD9B-4271-B2F6-DC6981810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2280" y="491829"/>
            <a:ext cx="356188" cy="301135"/>
          </a:xfrm>
          <a:prstGeom prst="rect">
            <a:avLst/>
          </a:prstGeom>
        </p:spPr>
      </p:pic>
      <p:pic>
        <p:nvPicPr>
          <p:cNvPr id="5" name="Graphique 4" descr="Homme avec canne avec un remplissage uni">
            <a:extLst>
              <a:ext uri="{FF2B5EF4-FFF2-40B4-BE49-F238E27FC236}">
                <a16:creationId xmlns:a16="http://schemas.microsoft.com/office/drawing/2014/main" id="{FD03F434-7241-444A-88D5-67DC8CEE44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595" y="273360"/>
            <a:ext cx="356188" cy="301135"/>
          </a:xfrm>
          <a:prstGeom prst="rect">
            <a:avLst/>
          </a:prstGeom>
        </p:spPr>
      </p:pic>
      <p:pic>
        <p:nvPicPr>
          <p:cNvPr id="8" name="Graphique 7" descr="Femme enceinte avec un remplissage uni">
            <a:extLst>
              <a:ext uri="{FF2B5EF4-FFF2-40B4-BE49-F238E27FC236}">
                <a16:creationId xmlns:a16="http://schemas.microsoft.com/office/drawing/2014/main" id="{936F15EC-1D3D-4951-82EE-C0EE53B7BC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4483" y="102193"/>
            <a:ext cx="356188" cy="301135"/>
          </a:xfrm>
          <a:prstGeom prst="rect">
            <a:avLst/>
          </a:prstGeom>
        </p:spPr>
      </p:pic>
      <p:pic>
        <p:nvPicPr>
          <p:cNvPr id="10" name="Graphique 9" descr="Femme avec enfant avec un remplissage uni">
            <a:extLst>
              <a:ext uri="{FF2B5EF4-FFF2-40B4-BE49-F238E27FC236}">
                <a16:creationId xmlns:a16="http://schemas.microsoft.com/office/drawing/2014/main" id="{347649BB-3BF9-40FD-A101-6800A2CB48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88454" y="743109"/>
            <a:ext cx="356188" cy="301135"/>
          </a:xfrm>
          <a:prstGeom prst="rect">
            <a:avLst/>
          </a:prstGeom>
        </p:spPr>
      </p:pic>
      <p:pic>
        <p:nvPicPr>
          <p:cNvPr id="12" name="Graphique 11" descr="Femme avec un remplissage uni">
            <a:extLst>
              <a:ext uri="{FF2B5EF4-FFF2-40B4-BE49-F238E27FC236}">
                <a16:creationId xmlns:a16="http://schemas.microsoft.com/office/drawing/2014/main" id="{5C99AAFB-E7BC-4BE6-8D7C-03B772CD0B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17576" y="783846"/>
            <a:ext cx="356188" cy="301135"/>
          </a:xfrm>
          <a:prstGeom prst="rect">
            <a:avLst/>
          </a:prstGeom>
        </p:spPr>
      </p:pic>
      <p:pic>
        <p:nvPicPr>
          <p:cNvPr id="18" name="Graphique 17" descr="Homme et femme avec un remplissage uni">
            <a:extLst>
              <a:ext uri="{FF2B5EF4-FFF2-40B4-BE49-F238E27FC236}">
                <a16:creationId xmlns:a16="http://schemas.microsoft.com/office/drawing/2014/main" id="{6DDB73D4-4259-4B8F-9FA7-8937E0880B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58370" y="331119"/>
            <a:ext cx="356188" cy="301135"/>
          </a:xfrm>
          <a:prstGeom prst="rect">
            <a:avLst/>
          </a:prstGeom>
        </p:spPr>
      </p:pic>
      <p:pic>
        <p:nvPicPr>
          <p:cNvPr id="20" name="Graphique 19" descr="Famille avec une fille avec un remplissage uni">
            <a:extLst>
              <a:ext uri="{FF2B5EF4-FFF2-40B4-BE49-F238E27FC236}">
                <a16:creationId xmlns:a16="http://schemas.microsoft.com/office/drawing/2014/main" id="{28AA81EC-AC16-4362-AED2-4C957B18690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63371" y="634826"/>
            <a:ext cx="356188" cy="30113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AA1D397-A34C-4A38-A643-7B1726B73221}"/>
              </a:ext>
            </a:extLst>
          </p:cNvPr>
          <p:cNvGrpSpPr/>
          <p:nvPr/>
        </p:nvGrpSpPr>
        <p:grpSpPr>
          <a:xfrm>
            <a:off x="9255644" y="2162861"/>
            <a:ext cx="2234790" cy="2624175"/>
            <a:chOff x="654569" y="2162861"/>
            <a:chExt cx="2234790" cy="2624175"/>
          </a:xfrm>
        </p:grpSpPr>
        <p:pic>
          <p:nvPicPr>
            <p:cNvPr id="240" name="Graphique 239" descr="Homme avec un remplissage uni">
              <a:extLst>
                <a:ext uri="{FF2B5EF4-FFF2-40B4-BE49-F238E27FC236}">
                  <a16:creationId xmlns:a16="http://schemas.microsoft.com/office/drawing/2014/main" id="{D75A0EF2-00D8-4945-B019-BEB072E57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27341" y="2162861"/>
              <a:ext cx="360000" cy="360000"/>
            </a:xfrm>
            <a:prstGeom prst="rect">
              <a:avLst/>
            </a:prstGeom>
          </p:spPr>
        </p:pic>
        <p:pic>
          <p:nvPicPr>
            <p:cNvPr id="241" name="Graphique 240" descr="Homme avec un remplissage uni">
              <a:extLst>
                <a:ext uri="{FF2B5EF4-FFF2-40B4-BE49-F238E27FC236}">
                  <a16:creationId xmlns:a16="http://schemas.microsoft.com/office/drawing/2014/main" id="{DB48CFCF-43EF-4191-8151-95F71B25A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11119" y="2162862"/>
              <a:ext cx="360000" cy="360000"/>
            </a:xfrm>
            <a:prstGeom prst="rect">
              <a:avLst/>
            </a:prstGeom>
          </p:spPr>
        </p:pic>
        <p:pic>
          <p:nvPicPr>
            <p:cNvPr id="242" name="Graphique 241" descr="Homme avec un remplissage uni">
              <a:extLst>
                <a:ext uri="{FF2B5EF4-FFF2-40B4-BE49-F238E27FC236}">
                  <a16:creationId xmlns:a16="http://schemas.microsoft.com/office/drawing/2014/main" id="{301C03CE-DE53-4D2D-951A-48B4979E2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73764" y="2167467"/>
              <a:ext cx="360000" cy="360000"/>
            </a:xfrm>
            <a:prstGeom prst="rect">
              <a:avLst/>
            </a:prstGeom>
          </p:spPr>
        </p:pic>
        <p:pic>
          <p:nvPicPr>
            <p:cNvPr id="243" name="Graphique 242" descr="Homme avec un remplissage uni">
              <a:extLst>
                <a:ext uri="{FF2B5EF4-FFF2-40B4-BE49-F238E27FC236}">
                  <a16:creationId xmlns:a16="http://schemas.microsoft.com/office/drawing/2014/main" id="{309AEB2B-9602-4E0A-B3ED-53A2B1D22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57542" y="2167468"/>
              <a:ext cx="360000" cy="360000"/>
            </a:xfrm>
            <a:prstGeom prst="rect">
              <a:avLst/>
            </a:prstGeom>
          </p:spPr>
        </p:pic>
        <p:pic>
          <p:nvPicPr>
            <p:cNvPr id="244" name="Graphique 243" descr="Homme avec un remplissage uni">
              <a:extLst>
                <a:ext uri="{FF2B5EF4-FFF2-40B4-BE49-F238E27FC236}">
                  <a16:creationId xmlns:a16="http://schemas.microsoft.com/office/drawing/2014/main" id="{009498AF-423C-4C20-B62F-5F751EF7F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41320" y="2167468"/>
              <a:ext cx="360000" cy="360000"/>
            </a:xfrm>
            <a:prstGeom prst="rect">
              <a:avLst/>
            </a:prstGeom>
          </p:spPr>
        </p:pic>
        <p:pic>
          <p:nvPicPr>
            <p:cNvPr id="245" name="Graphique 244" descr="Homme avec un remplissage uni">
              <a:extLst>
                <a:ext uri="{FF2B5EF4-FFF2-40B4-BE49-F238E27FC236}">
                  <a16:creationId xmlns:a16="http://schemas.microsoft.com/office/drawing/2014/main" id="{EB0E2085-26C5-4640-B199-27793BADB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15702" y="2165163"/>
              <a:ext cx="360000" cy="360000"/>
            </a:xfrm>
            <a:prstGeom prst="rect">
              <a:avLst/>
            </a:prstGeom>
          </p:spPr>
        </p:pic>
        <p:pic>
          <p:nvPicPr>
            <p:cNvPr id="246" name="Graphique 245" descr="Homme avec un remplissage uni">
              <a:extLst>
                <a:ext uri="{FF2B5EF4-FFF2-40B4-BE49-F238E27FC236}">
                  <a16:creationId xmlns:a16="http://schemas.microsoft.com/office/drawing/2014/main" id="{11DE17AC-40CF-448A-BFFD-56FCE21B7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99480" y="2165164"/>
              <a:ext cx="360000" cy="360000"/>
            </a:xfrm>
            <a:prstGeom prst="rect">
              <a:avLst/>
            </a:prstGeom>
          </p:spPr>
        </p:pic>
        <p:pic>
          <p:nvPicPr>
            <p:cNvPr id="247" name="Graphique 246" descr="Homme avec un remplissage uni">
              <a:extLst>
                <a:ext uri="{FF2B5EF4-FFF2-40B4-BE49-F238E27FC236}">
                  <a16:creationId xmlns:a16="http://schemas.microsoft.com/office/drawing/2014/main" id="{680E0248-3EEE-4D8E-A5B3-B05FB8D7A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83258" y="2165164"/>
              <a:ext cx="360000" cy="360000"/>
            </a:xfrm>
            <a:prstGeom prst="rect">
              <a:avLst/>
            </a:prstGeom>
          </p:spPr>
        </p:pic>
        <p:pic>
          <p:nvPicPr>
            <p:cNvPr id="248" name="Graphique 247" descr="Homme avec un remplissage uni">
              <a:extLst>
                <a:ext uri="{FF2B5EF4-FFF2-40B4-BE49-F238E27FC236}">
                  <a16:creationId xmlns:a16="http://schemas.microsoft.com/office/drawing/2014/main" id="{EAF8F3E6-7C2D-4783-8B67-DF04D816F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62125" y="2169769"/>
              <a:ext cx="360000" cy="360000"/>
            </a:xfrm>
            <a:prstGeom prst="rect">
              <a:avLst/>
            </a:prstGeom>
          </p:spPr>
        </p:pic>
        <p:pic>
          <p:nvPicPr>
            <p:cNvPr id="249" name="Graphique 248" descr="Homme avec un remplissage uni">
              <a:extLst>
                <a:ext uri="{FF2B5EF4-FFF2-40B4-BE49-F238E27FC236}">
                  <a16:creationId xmlns:a16="http://schemas.microsoft.com/office/drawing/2014/main" id="{B6F80FC9-EE3C-49DD-BE71-8C328C4E5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45903" y="2169770"/>
              <a:ext cx="360000" cy="360000"/>
            </a:xfrm>
            <a:prstGeom prst="rect">
              <a:avLst/>
            </a:prstGeom>
          </p:spPr>
        </p:pic>
        <p:pic>
          <p:nvPicPr>
            <p:cNvPr id="250" name="Graphique 249" descr="Homme avec un remplissage uni">
              <a:extLst>
                <a:ext uri="{FF2B5EF4-FFF2-40B4-BE49-F238E27FC236}">
                  <a16:creationId xmlns:a16="http://schemas.microsoft.com/office/drawing/2014/main" id="{54BC328B-74AD-424B-B209-FF718315A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29681" y="2169770"/>
              <a:ext cx="360000" cy="360000"/>
            </a:xfrm>
            <a:prstGeom prst="rect">
              <a:avLst/>
            </a:prstGeom>
          </p:spPr>
        </p:pic>
        <p:pic>
          <p:nvPicPr>
            <p:cNvPr id="251" name="Graphique 250" descr="Homme avec un remplissage uni">
              <a:extLst>
                <a:ext uri="{FF2B5EF4-FFF2-40B4-BE49-F238E27FC236}">
                  <a16:creationId xmlns:a16="http://schemas.microsoft.com/office/drawing/2014/main" id="{04DD716A-B43C-4998-9BD7-7EC69DB7D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19785" y="2529768"/>
              <a:ext cx="360000" cy="360000"/>
            </a:xfrm>
            <a:prstGeom prst="rect">
              <a:avLst/>
            </a:prstGeom>
          </p:spPr>
        </p:pic>
        <p:pic>
          <p:nvPicPr>
            <p:cNvPr id="252" name="Graphique 251" descr="Homme avec un remplissage uni">
              <a:extLst>
                <a:ext uri="{FF2B5EF4-FFF2-40B4-BE49-F238E27FC236}">
                  <a16:creationId xmlns:a16="http://schemas.microsoft.com/office/drawing/2014/main" id="{4632023C-0CE2-4BBF-9A30-C42734FB3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03563" y="2529769"/>
              <a:ext cx="360000" cy="360000"/>
            </a:xfrm>
            <a:prstGeom prst="rect">
              <a:avLst/>
            </a:prstGeom>
          </p:spPr>
        </p:pic>
        <p:pic>
          <p:nvPicPr>
            <p:cNvPr id="253" name="Graphique 252" descr="Homme avec un remplissage uni">
              <a:extLst>
                <a:ext uri="{FF2B5EF4-FFF2-40B4-BE49-F238E27FC236}">
                  <a16:creationId xmlns:a16="http://schemas.microsoft.com/office/drawing/2014/main" id="{1DE02D3B-64D5-44B6-8146-729CF4CA7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66208" y="2534374"/>
              <a:ext cx="360000" cy="360000"/>
            </a:xfrm>
            <a:prstGeom prst="rect">
              <a:avLst/>
            </a:prstGeom>
          </p:spPr>
        </p:pic>
        <p:pic>
          <p:nvPicPr>
            <p:cNvPr id="254" name="Graphique 253" descr="Homme avec un remplissage uni">
              <a:extLst>
                <a:ext uri="{FF2B5EF4-FFF2-40B4-BE49-F238E27FC236}">
                  <a16:creationId xmlns:a16="http://schemas.microsoft.com/office/drawing/2014/main" id="{064ADAA8-C34E-4F37-9253-C4904DB8D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49986" y="2534375"/>
              <a:ext cx="360000" cy="360000"/>
            </a:xfrm>
            <a:prstGeom prst="rect">
              <a:avLst/>
            </a:prstGeom>
          </p:spPr>
        </p:pic>
        <p:pic>
          <p:nvPicPr>
            <p:cNvPr id="255" name="Graphique 254" descr="Homme avec un remplissage uni">
              <a:extLst>
                <a:ext uri="{FF2B5EF4-FFF2-40B4-BE49-F238E27FC236}">
                  <a16:creationId xmlns:a16="http://schemas.microsoft.com/office/drawing/2014/main" id="{92BABA20-5FE3-4EB8-B3E6-674A815D8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33764" y="2534375"/>
              <a:ext cx="360000" cy="360000"/>
            </a:xfrm>
            <a:prstGeom prst="rect">
              <a:avLst/>
            </a:prstGeom>
          </p:spPr>
        </p:pic>
        <p:pic>
          <p:nvPicPr>
            <p:cNvPr id="256" name="Graphique 255" descr="Homme avec un remplissage uni">
              <a:extLst>
                <a:ext uri="{FF2B5EF4-FFF2-40B4-BE49-F238E27FC236}">
                  <a16:creationId xmlns:a16="http://schemas.microsoft.com/office/drawing/2014/main" id="{122EB3BF-42D4-4B89-B124-F03A0DEC7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08146" y="2532070"/>
              <a:ext cx="360000" cy="360000"/>
            </a:xfrm>
            <a:prstGeom prst="rect">
              <a:avLst/>
            </a:prstGeom>
          </p:spPr>
        </p:pic>
        <p:pic>
          <p:nvPicPr>
            <p:cNvPr id="257" name="Graphique 256" descr="Homme avec un remplissage uni">
              <a:extLst>
                <a:ext uri="{FF2B5EF4-FFF2-40B4-BE49-F238E27FC236}">
                  <a16:creationId xmlns:a16="http://schemas.microsoft.com/office/drawing/2014/main" id="{35803FEC-BC9D-4B02-82B7-B5499720E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91924" y="2532071"/>
              <a:ext cx="360000" cy="360000"/>
            </a:xfrm>
            <a:prstGeom prst="rect">
              <a:avLst/>
            </a:prstGeom>
          </p:spPr>
        </p:pic>
        <p:pic>
          <p:nvPicPr>
            <p:cNvPr id="258" name="Graphique 257" descr="Homme avec un remplissage uni">
              <a:extLst>
                <a:ext uri="{FF2B5EF4-FFF2-40B4-BE49-F238E27FC236}">
                  <a16:creationId xmlns:a16="http://schemas.microsoft.com/office/drawing/2014/main" id="{31FE5FB0-E923-4449-B3CD-783E62EDD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75702" y="2532071"/>
              <a:ext cx="360000" cy="360000"/>
            </a:xfrm>
            <a:prstGeom prst="rect">
              <a:avLst/>
            </a:prstGeom>
          </p:spPr>
        </p:pic>
        <p:pic>
          <p:nvPicPr>
            <p:cNvPr id="259" name="Graphique 258" descr="Homme avec un remplissage uni">
              <a:extLst>
                <a:ext uri="{FF2B5EF4-FFF2-40B4-BE49-F238E27FC236}">
                  <a16:creationId xmlns:a16="http://schemas.microsoft.com/office/drawing/2014/main" id="{7285CED1-C857-4CCD-86CD-0787C90BA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4569" y="2536676"/>
              <a:ext cx="360000" cy="360000"/>
            </a:xfrm>
            <a:prstGeom prst="rect">
              <a:avLst/>
            </a:prstGeom>
          </p:spPr>
        </p:pic>
        <p:pic>
          <p:nvPicPr>
            <p:cNvPr id="260" name="Graphique 259" descr="Homme avec un remplissage uni">
              <a:extLst>
                <a:ext uri="{FF2B5EF4-FFF2-40B4-BE49-F238E27FC236}">
                  <a16:creationId xmlns:a16="http://schemas.microsoft.com/office/drawing/2014/main" id="{1CCAE2CF-16F2-44A7-903B-0178FDBE9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38347" y="2536677"/>
              <a:ext cx="360000" cy="360000"/>
            </a:xfrm>
            <a:prstGeom prst="rect">
              <a:avLst/>
            </a:prstGeom>
          </p:spPr>
        </p:pic>
        <p:pic>
          <p:nvPicPr>
            <p:cNvPr id="261" name="Graphique 260" descr="Homme avec un remplissage uni">
              <a:extLst>
                <a:ext uri="{FF2B5EF4-FFF2-40B4-BE49-F238E27FC236}">
                  <a16:creationId xmlns:a16="http://schemas.microsoft.com/office/drawing/2014/main" id="{9E7F533E-E822-430F-8BFD-D18B66E4D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22125" y="2536677"/>
              <a:ext cx="360000" cy="360000"/>
            </a:xfrm>
            <a:prstGeom prst="rect">
              <a:avLst/>
            </a:prstGeom>
          </p:spPr>
        </p:pic>
        <p:pic>
          <p:nvPicPr>
            <p:cNvPr id="262" name="Graphique 261" descr="Homme avec un remplissage uni">
              <a:extLst>
                <a:ext uri="{FF2B5EF4-FFF2-40B4-BE49-F238E27FC236}">
                  <a16:creationId xmlns:a16="http://schemas.microsoft.com/office/drawing/2014/main" id="{637872AB-BE67-435E-B25B-384AB90C8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34897" y="2876689"/>
              <a:ext cx="360000" cy="360000"/>
            </a:xfrm>
            <a:prstGeom prst="rect">
              <a:avLst/>
            </a:prstGeom>
          </p:spPr>
        </p:pic>
        <p:pic>
          <p:nvPicPr>
            <p:cNvPr id="263" name="Graphique 262" descr="Homme avec un remplissage uni">
              <a:extLst>
                <a:ext uri="{FF2B5EF4-FFF2-40B4-BE49-F238E27FC236}">
                  <a16:creationId xmlns:a16="http://schemas.microsoft.com/office/drawing/2014/main" id="{BAC21599-2E96-4ADF-8F95-AF8F75A9C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18675" y="2876690"/>
              <a:ext cx="360000" cy="360000"/>
            </a:xfrm>
            <a:prstGeom prst="rect">
              <a:avLst/>
            </a:prstGeom>
          </p:spPr>
        </p:pic>
        <p:pic>
          <p:nvPicPr>
            <p:cNvPr id="264" name="Graphique 263" descr="Homme avec un remplissage uni">
              <a:extLst>
                <a:ext uri="{FF2B5EF4-FFF2-40B4-BE49-F238E27FC236}">
                  <a16:creationId xmlns:a16="http://schemas.microsoft.com/office/drawing/2014/main" id="{2D51ABB6-2BA8-41EC-9B48-302A0E260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81320" y="2881295"/>
              <a:ext cx="360000" cy="360000"/>
            </a:xfrm>
            <a:prstGeom prst="rect">
              <a:avLst/>
            </a:prstGeom>
          </p:spPr>
        </p:pic>
        <p:pic>
          <p:nvPicPr>
            <p:cNvPr id="265" name="Graphique 264" descr="Homme avec un remplissage uni">
              <a:extLst>
                <a:ext uri="{FF2B5EF4-FFF2-40B4-BE49-F238E27FC236}">
                  <a16:creationId xmlns:a16="http://schemas.microsoft.com/office/drawing/2014/main" id="{9F7DDD20-8817-4066-B359-A416047C7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65098" y="2881296"/>
              <a:ext cx="360000" cy="360000"/>
            </a:xfrm>
            <a:prstGeom prst="rect">
              <a:avLst/>
            </a:prstGeom>
          </p:spPr>
        </p:pic>
        <p:pic>
          <p:nvPicPr>
            <p:cNvPr id="266" name="Graphique 265" descr="Homme avec un remplissage uni">
              <a:extLst>
                <a:ext uri="{FF2B5EF4-FFF2-40B4-BE49-F238E27FC236}">
                  <a16:creationId xmlns:a16="http://schemas.microsoft.com/office/drawing/2014/main" id="{5DA7F5E2-2477-455E-A657-8C9341B7B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48876" y="2881296"/>
              <a:ext cx="360000" cy="360000"/>
            </a:xfrm>
            <a:prstGeom prst="rect">
              <a:avLst/>
            </a:prstGeom>
          </p:spPr>
        </p:pic>
        <p:pic>
          <p:nvPicPr>
            <p:cNvPr id="267" name="Graphique 266" descr="Homme avec un remplissage uni">
              <a:extLst>
                <a:ext uri="{FF2B5EF4-FFF2-40B4-BE49-F238E27FC236}">
                  <a16:creationId xmlns:a16="http://schemas.microsoft.com/office/drawing/2014/main" id="{4E29D3F4-2BBE-4D7A-A1F0-D8AFD711A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23258" y="2878991"/>
              <a:ext cx="360000" cy="360000"/>
            </a:xfrm>
            <a:prstGeom prst="rect">
              <a:avLst/>
            </a:prstGeom>
          </p:spPr>
        </p:pic>
        <p:pic>
          <p:nvPicPr>
            <p:cNvPr id="268" name="Graphique 267" descr="Homme avec un remplissage uni">
              <a:extLst>
                <a:ext uri="{FF2B5EF4-FFF2-40B4-BE49-F238E27FC236}">
                  <a16:creationId xmlns:a16="http://schemas.microsoft.com/office/drawing/2014/main" id="{7267AF13-0737-497C-9ACF-889DEF14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07036" y="2878992"/>
              <a:ext cx="360000" cy="360000"/>
            </a:xfrm>
            <a:prstGeom prst="rect">
              <a:avLst/>
            </a:prstGeom>
          </p:spPr>
        </p:pic>
        <p:pic>
          <p:nvPicPr>
            <p:cNvPr id="269" name="Graphique 268" descr="Homme avec un remplissage uni">
              <a:extLst>
                <a:ext uri="{FF2B5EF4-FFF2-40B4-BE49-F238E27FC236}">
                  <a16:creationId xmlns:a16="http://schemas.microsoft.com/office/drawing/2014/main" id="{147E3FCA-028D-43D0-9FA1-797CAF982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90814" y="2878992"/>
              <a:ext cx="360000" cy="360000"/>
            </a:xfrm>
            <a:prstGeom prst="rect">
              <a:avLst/>
            </a:prstGeom>
          </p:spPr>
        </p:pic>
        <p:pic>
          <p:nvPicPr>
            <p:cNvPr id="270" name="Graphique 269" descr="Homme avec un remplissage uni">
              <a:extLst>
                <a:ext uri="{FF2B5EF4-FFF2-40B4-BE49-F238E27FC236}">
                  <a16:creationId xmlns:a16="http://schemas.microsoft.com/office/drawing/2014/main" id="{ABFC88AE-049A-42FF-AEEE-7542AD902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69681" y="2883597"/>
              <a:ext cx="360000" cy="360000"/>
            </a:xfrm>
            <a:prstGeom prst="rect">
              <a:avLst/>
            </a:prstGeom>
          </p:spPr>
        </p:pic>
        <p:pic>
          <p:nvPicPr>
            <p:cNvPr id="271" name="Graphique 270" descr="Homme avec un remplissage uni">
              <a:extLst>
                <a:ext uri="{FF2B5EF4-FFF2-40B4-BE49-F238E27FC236}">
                  <a16:creationId xmlns:a16="http://schemas.microsoft.com/office/drawing/2014/main" id="{101A5523-61B9-4986-8844-0E00D0F06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53459" y="2883598"/>
              <a:ext cx="360000" cy="360000"/>
            </a:xfrm>
            <a:prstGeom prst="rect">
              <a:avLst/>
            </a:prstGeom>
          </p:spPr>
        </p:pic>
        <p:pic>
          <p:nvPicPr>
            <p:cNvPr id="272" name="Graphique 271" descr="Homme avec un remplissage uni">
              <a:extLst>
                <a:ext uri="{FF2B5EF4-FFF2-40B4-BE49-F238E27FC236}">
                  <a16:creationId xmlns:a16="http://schemas.microsoft.com/office/drawing/2014/main" id="{A8F735CE-5C71-49CA-B330-61C322ECE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37237" y="2883598"/>
              <a:ext cx="360000" cy="360000"/>
            </a:xfrm>
            <a:prstGeom prst="rect">
              <a:avLst/>
            </a:prstGeom>
          </p:spPr>
        </p:pic>
        <p:pic>
          <p:nvPicPr>
            <p:cNvPr id="273" name="Graphique 272" descr="Homme avec un remplissage uni">
              <a:extLst>
                <a:ext uri="{FF2B5EF4-FFF2-40B4-BE49-F238E27FC236}">
                  <a16:creationId xmlns:a16="http://schemas.microsoft.com/office/drawing/2014/main" id="{BC012905-8C63-4EBA-926E-B933ECE23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27341" y="3243596"/>
              <a:ext cx="360000" cy="360000"/>
            </a:xfrm>
            <a:prstGeom prst="rect">
              <a:avLst/>
            </a:prstGeom>
          </p:spPr>
        </p:pic>
        <p:pic>
          <p:nvPicPr>
            <p:cNvPr id="274" name="Graphique 273" descr="Homme avec un remplissage uni">
              <a:extLst>
                <a:ext uri="{FF2B5EF4-FFF2-40B4-BE49-F238E27FC236}">
                  <a16:creationId xmlns:a16="http://schemas.microsoft.com/office/drawing/2014/main" id="{6007B5A6-6A70-43D9-9BE9-63CDE1063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11119" y="3243597"/>
              <a:ext cx="360000" cy="360000"/>
            </a:xfrm>
            <a:prstGeom prst="rect">
              <a:avLst/>
            </a:prstGeom>
          </p:spPr>
        </p:pic>
        <p:pic>
          <p:nvPicPr>
            <p:cNvPr id="275" name="Graphique 274" descr="Homme avec un remplissage uni">
              <a:extLst>
                <a:ext uri="{FF2B5EF4-FFF2-40B4-BE49-F238E27FC236}">
                  <a16:creationId xmlns:a16="http://schemas.microsoft.com/office/drawing/2014/main" id="{39D302D1-3DB5-4340-A899-5D19C8FC8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73764" y="3248202"/>
              <a:ext cx="360000" cy="360000"/>
            </a:xfrm>
            <a:prstGeom prst="rect">
              <a:avLst/>
            </a:prstGeom>
          </p:spPr>
        </p:pic>
        <p:pic>
          <p:nvPicPr>
            <p:cNvPr id="276" name="Graphique 275" descr="Homme avec un remplissage uni">
              <a:extLst>
                <a:ext uri="{FF2B5EF4-FFF2-40B4-BE49-F238E27FC236}">
                  <a16:creationId xmlns:a16="http://schemas.microsoft.com/office/drawing/2014/main" id="{E609112E-5A66-4EAF-BFCA-93FC89FFE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57542" y="3248203"/>
              <a:ext cx="360000" cy="360000"/>
            </a:xfrm>
            <a:prstGeom prst="rect">
              <a:avLst/>
            </a:prstGeom>
          </p:spPr>
        </p:pic>
        <p:pic>
          <p:nvPicPr>
            <p:cNvPr id="277" name="Graphique 276" descr="Homme avec un remplissage uni">
              <a:extLst>
                <a:ext uri="{FF2B5EF4-FFF2-40B4-BE49-F238E27FC236}">
                  <a16:creationId xmlns:a16="http://schemas.microsoft.com/office/drawing/2014/main" id="{1D367EB5-9E55-4138-8DEF-A0023369F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41320" y="3248203"/>
              <a:ext cx="360000" cy="360000"/>
            </a:xfrm>
            <a:prstGeom prst="rect">
              <a:avLst/>
            </a:prstGeom>
          </p:spPr>
        </p:pic>
        <p:pic>
          <p:nvPicPr>
            <p:cNvPr id="278" name="Graphique 277" descr="Homme avec un remplissage uni">
              <a:extLst>
                <a:ext uri="{FF2B5EF4-FFF2-40B4-BE49-F238E27FC236}">
                  <a16:creationId xmlns:a16="http://schemas.microsoft.com/office/drawing/2014/main" id="{99417D59-DD02-45E5-8ED3-C2D6A4BD9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15702" y="3245898"/>
              <a:ext cx="360000" cy="360000"/>
            </a:xfrm>
            <a:prstGeom prst="rect">
              <a:avLst/>
            </a:prstGeom>
          </p:spPr>
        </p:pic>
        <p:pic>
          <p:nvPicPr>
            <p:cNvPr id="279" name="Graphique 278" descr="Homme avec un remplissage uni">
              <a:extLst>
                <a:ext uri="{FF2B5EF4-FFF2-40B4-BE49-F238E27FC236}">
                  <a16:creationId xmlns:a16="http://schemas.microsoft.com/office/drawing/2014/main" id="{63EFF617-81CC-49E7-9B65-ABC96AE93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99480" y="3245899"/>
              <a:ext cx="360000" cy="360000"/>
            </a:xfrm>
            <a:prstGeom prst="rect">
              <a:avLst/>
            </a:prstGeom>
          </p:spPr>
        </p:pic>
        <p:pic>
          <p:nvPicPr>
            <p:cNvPr id="280" name="Graphique 279" descr="Homme avec un remplissage uni">
              <a:extLst>
                <a:ext uri="{FF2B5EF4-FFF2-40B4-BE49-F238E27FC236}">
                  <a16:creationId xmlns:a16="http://schemas.microsoft.com/office/drawing/2014/main" id="{2D15FB27-6D84-42BC-8F2A-D55BD6629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83258" y="3245899"/>
              <a:ext cx="360000" cy="360000"/>
            </a:xfrm>
            <a:prstGeom prst="rect">
              <a:avLst/>
            </a:prstGeom>
          </p:spPr>
        </p:pic>
        <p:pic>
          <p:nvPicPr>
            <p:cNvPr id="281" name="Graphique 280" descr="Homme avec un remplissage uni">
              <a:extLst>
                <a:ext uri="{FF2B5EF4-FFF2-40B4-BE49-F238E27FC236}">
                  <a16:creationId xmlns:a16="http://schemas.microsoft.com/office/drawing/2014/main" id="{C829E1A5-CDBF-41CB-A6F9-4C7623447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62125" y="3250504"/>
              <a:ext cx="360000" cy="360000"/>
            </a:xfrm>
            <a:prstGeom prst="rect">
              <a:avLst/>
            </a:prstGeom>
          </p:spPr>
        </p:pic>
        <p:pic>
          <p:nvPicPr>
            <p:cNvPr id="282" name="Graphique 281" descr="Homme avec un remplissage uni">
              <a:extLst>
                <a:ext uri="{FF2B5EF4-FFF2-40B4-BE49-F238E27FC236}">
                  <a16:creationId xmlns:a16="http://schemas.microsoft.com/office/drawing/2014/main" id="{5D73D9BA-1C55-489B-B2ED-1A4BE9122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45903" y="3250505"/>
              <a:ext cx="360000" cy="360000"/>
            </a:xfrm>
            <a:prstGeom prst="rect">
              <a:avLst/>
            </a:prstGeom>
          </p:spPr>
        </p:pic>
        <p:pic>
          <p:nvPicPr>
            <p:cNvPr id="283" name="Graphique 282" descr="Homme avec un remplissage uni">
              <a:extLst>
                <a:ext uri="{FF2B5EF4-FFF2-40B4-BE49-F238E27FC236}">
                  <a16:creationId xmlns:a16="http://schemas.microsoft.com/office/drawing/2014/main" id="{D1F0E5F5-2EDD-4EFA-957C-78D1B89B0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29681" y="3250505"/>
              <a:ext cx="360000" cy="360000"/>
            </a:xfrm>
            <a:prstGeom prst="rect">
              <a:avLst/>
            </a:prstGeom>
          </p:spPr>
        </p:pic>
        <p:pic>
          <p:nvPicPr>
            <p:cNvPr id="284" name="Graphique 283" descr="Homme avec un remplissage uni">
              <a:extLst>
                <a:ext uri="{FF2B5EF4-FFF2-40B4-BE49-F238E27FC236}">
                  <a16:creationId xmlns:a16="http://schemas.microsoft.com/office/drawing/2014/main" id="{84FF8FE8-7266-452C-AB89-4B118B3DE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45581" y="3619743"/>
              <a:ext cx="360000" cy="360000"/>
            </a:xfrm>
            <a:prstGeom prst="rect">
              <a:avLst/>
            </a:prstGeom>
          </p:spPr>
        </p:pic>
        <p:pic>
          <p:nvPicPr>
            <p:cNvPr id="285" name="Graphique 284" descr="Homme avec un remplissage uni">
              <a:extLst>
                <a:ext uri="{FF2B5EF4-FFF2-40B4-BE49-F238E27FC236}">
                  <a16:creationId xmlns:a16="http://schemas.microsoft.com/office/drawing/2014/main" id="{EF29B8E1-64CF-44CC-92DA-127D0F0E5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29359" y="3619744"/>
              <a:ext cx="360000" cy="360000"/>
            </a:xfrm>
            <a:prstGeom prst="rect">
              <a:avLst/>
            </a:prstGeom>
          </p:spPr>
        </p:pic>
        <p:pic>
          <p:nvPicPr>
            <p:cNvPr id="286" name="Graphique 285" descr="Homme avec un remplissage uni">
              <a:extLst>
                <a:ext uri="{FF2B5EF4-FFF2-40B4-BE49-F238E27FC236}">
                  <a16:creationId xmlns:a16="http://schemas.microsoft.com/office/drawing/2014/main" id="{0325BE07-F3E0-410B-900F-0439B18B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92004" y="3624349"/>
              <a:ext cx="360000" cy="360000"/>
            </a:xfrm>
            <a:prstGeom prst="rect">
              <a:avLst/>
            </a:prstGeom>
          </p:spPr>
        </p:pic>
        <p:pic>
          <p:nvPicPr>
            <p:cNvPr id="287" name="Graphique 286" descr="Homme avec un remplissage uni">
              <a:extLst>
                <a:ext uri="{FF2B5EF4-FFF2-40B4-BE49-F238E27FC236}">
                  <a16:creationId xmlns:a16="http://schemas.microsoft.com/office/drawing/2014/main" id="{9E7C9235-CED9-48E5-BA62-A8D445847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75782" y="3624350"/>
              <a:ext cx="360000" cy="360000"/>
            </a:xfrm>
            <a:prstGeom prst="rect">
              <a:avLst/>
            </a:prstGeom>
          </p:spPr>
        </p:pic>
        <p:pic>
          <p:nvPicPr>
            <p:cNvPr id="288" name="Graphique 287" descr="Homme avec un remplissage uni">
              <a:extLst>
                <a:ext uri="{FF2B5EF4-FFF2-40B4-BE49-F238E27FC236}">
                  <a16:creationId xmlns:a16="http://schemas.microsoft.com/office/drawing/2014/main" id="{E5F416D8-14DC-452E-9FF4-0AA979B95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59560" y="3624350"/>
              <a:ext cx="360000" cy="360000"/>
            </a:xfrm>
            <a:prstGeom prst="rect">
              <a:avLst/>
            </a:prstGeom>
          </p:spPr>
        </p:pic>
        <p:pic>
          <p:nvPicPr>
            <p:cNvPr id="289" name="Graphique 288" descr="Homme avec un remplissage uni">
              <a:extLst>
                <a:ext uri="{FF2B5EF4-FFF2-40B4-BE49-F238E27FC236}">
                  <a16:creationId xmlns:a16="http://schemas.microsoft.com/office/drawing/2014/main" id="{F0822A25-057B-4679-BD51-EB939757B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33942" y="3622045"/>
              <a:ext cx="360000" cy="360000"/>
            </a:xfrm>
            <a:prstGeom prst="rect">
              <a:avLst/>
            </a:prstGeom>
          </p:spPr>
        </p:pic>
        <p:pic>
          <p:nvPicPr>
            <p:cNvPr id="290" name="Graphique 289" descr="Homme avec un remplissage uni">
              <a:extLst>
                <a:ext uri="{FF2B5EF4-FFF2-40B4-BE49-F238E27FC236}">
                  <a16:creationId xmlns:a16="http://schemas.microsoft.com/office/drawing/2014/main" id="{E0E6F289-3776-4062-8880-BC4BD13BE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17720" y="3622046"/>
              <a:ext cx="360000" cy="360000"/>
            </a:xfrm>
            <a:prstGeom prst="rect">
              <a:avLst/>
            </a:prstGeom>
          </p:spPr>
        </p:pic>
        <p:pic>
          <p:nvPicPr>
            <p:cNvPr id="291" name="Graphique 290" descr="Homme avec un remplissage uni">
              <a:extLst>
                <a:ext uri="{FF2B5EF4-FFF2-40B4-BE49-F238E27FC236}">
                  <a16:creationId xmlns:a16="http://schemas.microsoft.com/office/drawing/2014/main" id="{77CC2EAF-4162-4EC3-A373-9FF79404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01498" y="3622046"/>
              <a:ext cx="360000" cy="360000"/>
            </a:xfrm>
            <a:prstGeom prst="rect">
              <a:avLst/>
            </a:prstGeom>
          </p:spPr>
        </p:pic>
        <p:pic>
          <p:nvPicPr>
            <p:cNvPr id="292" name="Graphique 291" descr="Homme avec un remplissage uni">
              <a:extLst>
                <a:ext uri="{FF2B5EF4-FFF2-40B4-BE49-F238E27FC236}">
                  <a16:creationId xmlns:a16="http://schemas.microsoft.com/office/drawing/2014/main" id="{9323809F-80D2-43E8-9167-B7D763EB0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80365" y="3626651"/>
              <a:ext cx="360000" cy="360000"/>
            </a:xfrm>
            <a:prstGeom prst="rect">
              <a:avLst/>
            </a:prstGeom>
          </p:spPr>
        </p:pic>
        <p:pic>
          <p:nvPicPr>
            <p:cNvPr id="293" name="Graphique 292" descr="Homme avec un remplissage uni">
              <a:extLst>
                <a:ext uri="{FF2B5EF4-FFF2-40B4-BE49-F238E27FC236}">
                  <a16:creationId xmlns:a16="http://schemas.microsoft.com/office/drawing/2014/main" id="{6F085D0C-FD3A-4477-BF18-E2136E037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64143" y="3626652"/>
              <a:ext cx="360000" cy="360000"/>
            </a:xfrm>
            <a:prstGeom prst="rect">
              <a:avLst/>
            </a:prstGeom>
          </p:spPr>
        </p:pic>
        <p:pic>
          <p:nvPicPr>
            <p:cNvPr id="294" name="Graphique 293" descr="Homme avec un remplissage uni">
              <a:extLst>
                <a:ext uri="{FF2B5EF4-FFF2-40B4-BE49-F238E27FC236}">
                  <a16:creationId xmlns:a16="http://schemas.microsoft.com/office/drawing/2014/main" id="{FC821F86-B034-4D2F-98BD-0028957A2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47921" y="3626652"/>
              <a:ext cx="360000" cy="360000"/>
            </a:xfrm>
            <a:prstGeom prst="rect">
              <a:avLst/>
            </a:prstGeom>
          </p:spPr>
        </p:pic>
        <p:pic>
          <p:nvPicPr>
            <p:cNvPr id="295" name="Graphique 294" descr="Homme avec un remplissage uni">
              <a:extLst>
                <a:ext uri="{FF2B5EF4-FFF2-40B4-BE49-F238E27FC236}">
                  <a16:creationId xmlns:a16="http://schemas.microsoft.com/office/drawing/2014/main" id="{F86D473A-DC42-4768-BB7A-9B01E55B1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38025" y="3986650"/>
              <a:ext cx="360000" cy="360000"/>
            </a:xfrm>
            <a:prstGeom prst="rect">
              <a:avLst/>
            </a:prstGeom>
          </p:spPr>
        </p:pic>
        <p:pic>
          <p:nvPicPr>
            <p:cNvPr id="296" name="Graphique 295" descr="Homme avec un remplissage uni">
              <a:extLst>
                <a:ext uri="{FF2B5EF4-FFF2-40B4-BE49-F238E27FC236}">
                  <a16:creationId xmlns:a16="http://schemas.microsoft.com/office/drawing/2014/main" id="{A7457E33-A101-47E3-BD9A-FF119755E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21803" y="3986651"/>
              <a:ext cx="360000" cy="360000"/>
            </a:xfrm>
            <a:prstGeom prst="rect">
              <a:avLst/>
            </a:prstGeom>
          </p:spPr>
        </p:pic>
        <p:pic>
          <p:nvPicPr>
            <p:cNvPr id="297" name="Graphique 296" descr="Homme avec un remplissage uni">
              <a:extLst>
                <a:ext uri="{FF2B5EF4-FFF2-40B4-BE49-F238E27FC236}">
                  <a16:creationId xmlns:a16="http://schemas.microsoft.com/office/drawing/2014/main" id="{DD85849D-E087-4BB6-BBD3-F759462D1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84448" y="3991256"/>
              <a:ext cx="360000" cy="360000"/>
            </a:xfrm>
            <a:prstGeom prst="rect">
              <a:avLst/>
            </a:prstGeom>
          </p:spPr>
        </p:pic>
        <p:pic>
          <p:nvPicPr>
            <p:cNvPr id="298" name="Graphique 297" descr="Homme avec un remplissage uni">
              <a:extLst>
                <a:ext uri="{FF2B5EF4-FFF2-40B4-BE49-F238E27FC236}">
                  <a16:creationId xmlns:a16="http://schemas.microsoft.com/office/drawing/2014/main" id="{EA8D9ECE-4460-4C83-ACFA-1A72D592E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68226" y="3991257"/>
              <a:ext cx="360000" cy="360000"/>
            </a:xfrm>
            <a:prstGeom prst="rect">
              <a:avLst/>
            </a:prstGeom>
          </p:spPr>
        </p:pic>
        <p:pic>
          <p:nvPicPr>
            <p:cNvPr id="299" name="Graphique 298" descr="Homme avec un remplissage uni">
              <a:extLst>
                <a:ext uri="{FF2B5EF4-FFF2-40B4-BE49-F238E27FC236}">
                  <a16:creationId xmlns:a16="http://schemas.microsoft.com/office/drawing/2014/main" id="{EA354CEA-4C47-4A53-B5D1-5E0349AB6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52004" y="3991257"/>
              <a:ext cx="360000" cy="360000"/>
            </a:xfrm>
            <a:prstGeom prst="rect">
              <a:avLst/>
            </a:prstGeom>
          </p:spPr>
        </p:pic>
        <p:pic>
          <p:nvPicPr>
            <p:cNvPr id="300" name="Graphique 299" descr="Homme avec un remplissage uni">
              <a:extLst>
                <a:ext uri="{FF2B5EF4-FFF2-40B4-BE49-F238E27FC236}">
                  <a16:creationId xmlns:a16="http://schemas.microsoft.com/office/drawing/2014/main" id="{828E0FC2-A9E4-4C73-98C2-6E32FAF0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26386" y="3988952"/>
              <a:ext cx="360000" cy="360000"/>
            </a:xfrm>
            <a:prstGeom prst="rect">
              <a:avLst/>
            </a:prstGeom>
          </p:spPr>
        </p:pic>
        <p:pic>
          <p:nvPicPr>
            <p:cNvPr id="301" name="Graphique 300" descr="Homme avec un remplissage uni">
              <a:extLst>
                <a:ext uri="{FF2B5EF4-FFF2-40B4-BE49-F238E27FC236}">
                  <a16:creationId xmlns:a16="http://schemas.microsoft.com/office/drawing/2014/main" id="{5A32B3FC-5209-46FD-9062-CB507B6CE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10164" y="3988953"/>
              <a:ext cx="360000" cy="360000"/>
            </a:xfrm>
            <a:prstGeom prst="rect">
              <a:avLst/>
            </a:prstGeom>
          </p:spPr>
        </p:pic>
        <p:pic>
          <p:nvPicPr>
            <p:cNvPr id="302" name="Graphique 301" descr="Homme avec un remplissage uni">
              <a:extLst>
                <a:ext uri="{FF2B5EF4-FFF2-40B4-BE49-F238E27FC236}">
                  <a16:creationId xmlns:a16="http://schemas.microsoft.com/office/drawing/2014/main" id="{D7C89FA5-AF8A-46DB-BED2-94A719BCE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93942" y="3988953"/>
              <a:ext cx="360000" cy="360000"/>
            </a:xfrm>
            <a:prstGeom prst="rect">
              <a:avLst/>
            </a:prstGeom>
          </p:spPr>
        </p:pic>
        <p:pic>
          <p:nvPicPr>
            <p:cNvPr id="303" name="Graphique 302" descr="Homme avec un remplissage uni">
              <a:extLst>
                <a:ext uri="{FF2B5EF4-FFF2-40B4-BE49-F238E27FC236}">
                  <a16:creationId xmlns:a16="http://schemas.microsoft.com/office/drawing/2014/main" id="{1CCABC34-BFEB-4BEC-9163-AFD488CA2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72809" y="3993558"/>
              <a:ext cx="360000" cy="360000"/>
            </a:xfrm>
            <a:prstGeom prst="rect">
              <a:avLst/>
            </a:prstGeom>
          </p:spPr>
        </p:pic>
        <p:pic>
          <p:nvPicPr>
            <p:cNvPr id="304" name="Graphique 303" descr="Homme avec un remplissage uni">
              <a:extLst>
                <a:ext uri="{FF2B5EF4-FFF2-40B4-BE49-F238E27FC236}">
                  <a16:creationId xmlns:a16="http://schemas.microsoft.com/office/drawing/2014/main" id="{4DDC9484-1D53-4A8B-8C71-22C8D271D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56587" y="3993559"/>
              <a:ext cx="360000" cy="360000"/>
            </a:xfrm>
            <a:prstGeom prst="rect">
              <a:avLst/>
            </a:prstGeom>
          </p:spPr>
        </p:pic>
        <p:pic>
          <p:nvPicPr>
            <p:cNvPr id="305" name="Graphique 304" descr="Homme avec un remplissage uni">
              <a:extLst>
                <a:ext uri="{FF2B5EF4-FFF2-40B4-BE49-F238E27FC236}">
                  <a16:creationId xmlns:a16="http://schemas.microsoft.com/office/drawing/2014/main" id="{3AA375B0-B8A2-4028-B8FF-7E534F2BB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40365" y="3993559"/>
              <a:ext cx="360000" cy="360000"/>
            </a:xfrm>
            <a:prstGeom prst="rect">
              <a:avLst/>
            </a:prstGeom>
          </p:spPr>
        </p:pic>
        <p:pic>
          <p:nvPicPr>
            <p:cNvPr id="308" name="Graphique 307" descr="Homme avec un remplissage uni">
              <a:extLst>
                <a:ext uri="{FF2B5EF4-FFF2-40B4-BE49-F238E27FC236}">
                  <a16:creationId xmlns:a16="http://schemas.microsoft.com/office/drawing/2014/main" id="{F9172BA1-761E-40D8-8325-0C4D66A8B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99560" y="4338177"/>
              <a:ext cx="360000" cy="360000"/>
            </a:xfrm>
            <a:prstGeom prst="rect">
              <a:avLst/>
            </a:prstGeom>
          </p:spPr>
        </p:pic>
        <p:pic>
          <p:nvPicPr>
            <p:cNvPr id="309" name="Graphique 308" descr="Homme avec un remplissage uni">
              <a:extLst>
                <a:ext uri="{FF2B5EF4-FFF2-40B4-BE49-F238E27FC236}">
                  <a16:creationId xmlns:a16="http://schemas.microsoft.com/office/drawing/2014/main" id="{B599539B-3B6D-4DAA-8F90-4E771BAC7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83338" y="4338178"/>
              <a:ext cx="360000" cy="360000"/>
            </a:xfrm>
            <a:prstGeom prst="rect">
              <a:avLst/>
            </a:prstGeom>
          </p:spPr>
        </p:pic>
        <p:pic>
          <p:nvPicPr>
            <p:cNvPr id="311" name="Graphique 310" descr="Homme avec un remplissage uni">
              <a:extLst>
                <a:ext uri="{FF2B5EF4-FFF2-40B4-BE49-F238E27FC236}">
                  <a16:creationId xmlns:a16="http://schemas.microsoft.com/office/drawing/2014/main" id="{8CCAC3E9-5447-4FC5-832D-606ABD917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41498" y="4335873"/>
              <a:ext cx="360000" cy="360000"/>
            </a:xfrm>
            <a:prstGeom prst="rect">
              <a:avLst/>
            </a:prstGeom>
          </p:spPr>
        </p:pic>
        <p:pic>
          <p:nvPicPr>
            <p:cNvPr id="312" name="Graphique 311" descr="Homme avec un remplissage uni">
              <a:extLst>
                <a:ext uri="{FF2B5EF4-FFF2-40B4-BE49-F238E27FC236}">
                  <a16:creationId xmlns:a16="http://schemas.microsoft.com/office/drawing/2014/main" id="{6BAF6078-CBAB-4E95-8A6D-4F3566D1A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25276" y="4335874"/>
              <a:ext cx="360000" cy="360000"/>
            </a:xfrm>
            <a:prstGeom prst="rect">
              <a:avLst/>
            </a:prstGeom>
          </p:spPr>
        </p:pic>
        <p:pic>
          <p:nvPicPr>
            <p:cNvPr id="313" name="Graphique 312" descr="Homme avec un remplissage uni">
              <a:extLst>
                <a:ext uri="{FF2B5EF4-FFF2-40B4-BE49-F238E27FC236}">
                  <a16:creationId xmlns:a16="http://schemas.microsoft.com/office/drawing/2014/main" id="{86E25277-E323-4DE7-8F83-E37C97E59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09054" y="4335874"/>
              <a:ext cx="360000" cy="360000"/>
            </a:xfrm>
            <a:prstGeom prst="rect">
              <a:avLst/>
            </a:prstGeom>
          </p:spPr>
        </p:pic>
        <p:pic>
          <p:nvPicPr>
            <p:cNvPr id="314" name="Graphique 313" descr="Homme avec un remplissage uni">
              <a:extLst>
                <a:ext uri="{FF2B5EF4-FFF2-40B4-BE49-F238E27FC236}">
                  <a16:creationId xmlns:a16="http://schemas.microsoft.com/office/drawing/2014/main" id="{3BC6C16B-2790-4B4C-A237-6C06E54BA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87921" y="4340479"/>
              <a:ext cx="360000" cy="360000"/>
            </a:xfrm>
            <a:prstGeom prst="rect">
              <a:avLst/>
            </a:prstGeom>
          </p:spPr>
        </p:pic>
        <p:pic>
          <p:nvPicPr>
            <p:cNvPr id="315" name="Graphique 314" descr="Homme avec un remplissage uni">
              <a:extLst>
                <a:ext uri="{FF2B5EF4-FFF2-40B4-BE49-F238E27FC236}">
                  <a16:creationId xmlns:a16="http://schemas.microsoft.com/office/drawing/2014/main" id="{F2973495-2AB2-478C-B68F-187426DB1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71699" y="4340480"/>
              <a:ext cx="360000" cy="360000"/>
            </a:xfrm>
            <a:prstGeom prst="rect">
              <a:avLst/>
            </a:prstGeom>
          </p:spPr>
        </p:pic>
        <p:pic>
          <p:nvPicPr>
            <p:cNvPr id="316" name="Graphique 315" descr="Homme avec un remplissage uni">
              <a:extLst>
                <a:ext uri="{FF2B5EF4-FFF2-40B4-BE49-F238E27FC236}">
                  <a16:creationId xmlns:a16="http://schemas.microsoft.com/office/drawing/2014/main" id="{A96F718F-3F95-4902-BBF7-DFE99CB1A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55477" y="4340480"/>
              <a:ext cx="360000" cy="360000"/>
            </a:xfrm>
            <a:prstGeom prst="rect">
              <a:avLst/>
            </a:prstGeom>
          </p:spPr>
        </p:pic>
        <p:pic>
          <p:nvPicPr>
            <p:cNvPr id="183" name="Graphique 182" descr="Homme avec un remplissage uni">
              <a:extLst>
                <a:ext uri="{FF2B5EF4-FFF2-40B4-BE49-F238E27FC236}">
                  <a16:creationId xmlns:a16="http://schemas.microsoft.com/office/drawing/2014/main" id="{24173016-2A63-4275-8D92-6813C73AA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r="48275" b="-24757"/>
            <a:stretch/>
          </p:blipFill>
          <p:spPr>
            <a:xfrm>
              <a:off x="2144807" y="4337913"/>
              <a:ext cx="186209" cy="449123"/>
            </a:xfrm>
            <a:prstGeom prst="rect">
              <a:avLst/>
            </a:prstGeom>
          </p:spPr>
        </p:pic>
      </p:grpSp>
      <p:sp>
        <p:nvSpPr>
          <p:cNvPr id="216" name="ZoneTexte 215">
            <a:extLst>
              <a:ext uri="{FF2B5EF4-FFF2-40B4-BE49-F238E27FC236}">
                <a16:creationId xmlns:a16="http://schemas.microsoft.com/office/drawing/2014/main" id="{8AEB9F00-1FCF-47CF-805D-E8D402039187}"/>
              </a:ext>
            </a:extLst>
          </p:cNvPr>
          <p:cNvSpPr txBox="1"/>
          <p:nvPr/>
        </p:nvSpPr>
        <p:spPr>
          <a:xfrm>
            <a:off x="9510816" y="1575214"/>
            <a:ext cx="185852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dirty="0">
                <a:solidFill>
                  <a:schemeClr val="bg2"/>
                </a:solidFill>
              </a:rPr>
              <a:t>745.000 </a:t>
            </a:r>
            <a:r>
              <a:rPr lang="fr-BE" dirty="0" err="1">
                <a:solidFill>
                  <a:schemeClr val="bg2"/>
                </a:solidFill>
              </a:rPr>
              <a:t>inwoners</a:t>
            </a:r>
            <a:endParaRPr lang="fr-BE" dirty="0">
              <a:solidFill>
                <a:schemeClr val="bg2"/>
              </a:solidFill>
            </a:endParaRPr>
          </a:p>
          <a:p>
            <a:pPr algn="ctr"/>
            <a:r>
              <a:rPr lang="fr-BE" sz="1200" dirty="0">
                <a:solidFill>
                  <a:schemeClr val="bg2"/>
                </a:solidFill>
              </a:rPr>
              <a:t>(01/01/2024)</a:t>
            </a:r>
          </a:p>
        </p:txBody>
      </p:sp>
      <p:grpSp>
        <p:nvGrpSpPr>
          <p:cNvPr id="9" name="Groupe 8">
            <a:extLst>
              <a:ext uri="{FF2B5EF4-FFF2-40B4-BE49-F238E27FC236}">
                <a16:creationId xmlns:a16="http://schemas.microsoft.com/office/drawing/2014/main" id="{F39D9597-95A1-4551-AB51-0089A052AE70}"/>
              </a:ext>
            </a:extLst>
          </p:cNvPr>
          <p:cNvGrpSpPr/>
          <p:nvPr/>
        </p:nvGrpSpPr>
        <p:grpSpPr>
          <a:xfrm>
            <a:off x="3830630" y="1209179"/>
            <a:ext cx="2104182" cy="1558252"/>
            <a:chOff x="3830630" y="1209179"/>
            <a:chExt cx="2104182" cy="1558252"/>
          </a:xfrm>
        </p:grpSpPr>
        <p:pic>
          <p:nvPicPr>
            <p:cNvPr id="7" name="Graphique 6" descr="Cigogne bébé avec un remplissage uni">
              <a:extLst>
                <a:ext uri="{FF2B5EF4-FFF2-40B4-BE49-F238E27FC236}">
                  <a16:creationId xmlns:a16="http://schemas.microsoft.com/office/drawing/2014/main" id="{4E89043C-AA91-427F-9901-E7DFD560B1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>
              <a:off x="3830630" y="1386117"/>
              <a:ext cx="914400" cy="914400"/>
            </a:xfrm>
            <a:prstGeom prst="rect">
              <a:avLst/>
            </a:prstGeom>
          </p:spPr>
        </p:pic>
        <p:pic>
          <p:nvPicPr>
            <p:cNvPr id="219" name="Graphique 218" descr="Homme avec un remplissage uni">
              <a:extLst>
                <a:ext uri="{FF2B5EF4-FFF2-40B4-BE49-F238E27FC236}">
                  <a16:creationId xmlns:a16="http://schemas.microsoft.com/office/drawing/2014/main" id="{B867655A-4CED-4791-A25B-B6F5E859DEB9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199700" y="1944003"/>
              <a:ext cx="360000" cy="360000"/>
            </a:xfrm>
            <a:prstGeom prst="rect">
              <a:avLst/>
            </a:prstGeom>
          </p:spPr>
        </p:pic>
        <p:pic>
          <p:nvPicPr>
            <p:cNvPr id="220" name="Graphique 219" descr="Homme avec un remplissage uni">
              <a:extLst>
                <a:ext uri="{FF2B5EF4-FFF2-40B4-BE49-F238E27FC236}">
                  <a16:creationId xmlns:a16="http://schemas.microsoft.com/office/drawing/2014/main" id="{240B57C3-FF7A-4520-B313-F57BFCC2AD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383478" y="1944004"/>
              <a:ext cx="360000" cy="360000"/>
            </a:xfrm>
            <a:prstGeom prst="rect">
              <a:avLst/>
            </a:prstGeom>
          </p:spPr>
        </p:pic>
        <p:pic>
          <p:nvPicPr>
            <p:cNvPr id="221" name="Graphique 220" descr="Homme avec un remplissage uni">
              <a:extLst>
                <a:ext uri="{FF2B5EF4-FFF2-40B4-BE49-F238E27FC236}">
                  <a16:creationId xmlns:a16="http://schemas.microsoft.com/office/drawing/2014/main" id="{71ADDE89-A43F-4D48-A885-D8A54ECFCF7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646123" y="1948609"/>
              <a:ext cx="360000" cy="360000"/>
            </a:xfrm>
            <a:prstGeom prst="rect">
              <a:avLst/>
            </a:prstGeom>
          </p:spPr>
        </p:pic>
        <p:pic>
          <p:nvPicPr>
            <p:cNvPr id="222" name="Graphique 221" descr="Homme avec un remplissage uni">
              <a:extLst>
                <a:ext uri="{FF2B5EF4-FFF2-40B4-BE49-F238E27FC236}">
                  <a16:creationId xmlns:a16="http://schemas.microsoft.com/office/drawing/2014/main" id="{78A15965-9217-49D7-A3CF-A4A103990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829901" y="1948610"/>
              <a:ext cx="360000" cy="360000"/>
            </a:xfrm>
            <a:prstGeom prst="rect">
              <a:avLst/>
            </a:prstGeom>
          </p:spPr>
        </p:pic>
        <p:pic>
          <p:nvPicPr>
            <p:cNvPr id="223" name="Graphique 222" descr="Homme avec un remplissage uni">
              <a:extLst>
                <a:ext uri="{FF2B5EF4-FFF2-40B4-BE49-F238E27FC236}">
                  <a16:creationId xmlns:a16="http://schemas.microsoft.com/office/drawing/2014/main" id="{487464E5-0911-4CCD-BB34-258905FBFF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013679" y="1948610"/>
              <a:ext cx="360000" cy="360000"/>
            </a:xfrm>
            <a:prstGeom prst="rect">
              <a:avLst/>
            </a:prstGeom>
          </p:spPr>
        </p:pic>
        <p:pic>
          <p:nvPicPr>
            <p:cNvPr id="224" name="Graphique 223" descr="Homme avec un remplissage uni">
              <a:extLst>
                <a:ext uri="{FF2B5EF4-FFF2-40B4-BE49-F238E27FC236}">
                  <a16:creationId xmlns:a16="http://schemas.microsoft.com/office/drawing/2014/main" id="{DC2E458A-6FC4-4CA5-A56D-DB217FD9B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371863" y="1555517"/>
              <a:ext cx="360000" cy="360000"/>
            </a:xfrm>
            <a:prstGeom prst="rect">
              <a:avLst/>
            </a:prstGeom>
          </p:spPr>
        </p:pic>
        <p:pic>
          <p:nvPicPr>
            <p:cNvPr id="225" name="Graphique 224" descr="Homme avec un remplissage uni">
              <a:extLst>
                <a:ext uri="{FF2B5EF4-FFF2-40B4-BE49-F238E27FC236}">
                  <a16:creationId xmlns:a16="http://schemas.microsoft.com/office/drawing/2014/main" id="{52F626A3-5292-434D-983E-4FDABE2103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555641" y="1555518"/>
              <a:ext cx="360000" cy="360000"/>
            </a:xfrm>
            <a:prstGeom prst="rect">
              <a:avLst/>
            </a:prstGeom>
          </p:spPr>
        </p:pic>
        <p:pic>
          <p:nvPicPr>
            <p:cNvPr id="226" name="Graphique 225" descr="Homme avec un remplissage uni">
              <a:extLst>
                <a:ext uri="{FF2B5EF4-FFF2-40B4-BE49-F238E27FC236}">
                  <a16:creationId xmlns:a16="http://schemas.microsoft.com/office/drawing/2014/main" id="{7C88AA53-3BE0-4BFD-9B9A-F9917966FD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644588" y="1570818"/>
              <a:ext cx="360000" cy="360000"/>
            </a:xfrm>
            <a:prstGeom prst="rect">
              <a:avLst/>
            </a:prstGeom>
          </p:spPr>
        </p:pic>
        <p:pic>
          <p:nvPicPr>
            <p:cNvPr id="227" name="Graphique 226" descr="Homme avec un remplissage uni">
              <a:extLst>
                <a:ext uri="{FF2B5EF4-FFF2-40B4-BE49-F238E27FC236}">
                  <a16:creationId xmlns:a16="http://schemas.microsoft.com/office/drawing/2014/main" id="{04D0A434-42DE-4522-B3FA-98C751DA4F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4818286" y="1560123"/>
              <a:ext cx="360000" cy="360000"/>
            </a:xfrm>
            <a:prstGeom prst="rect">
              <a:avLst/>
            </a:prstGeom>
          </p:spPr>
        </p:pic>
        <p:pic>
          <p:nvPicPr>
            <p:cNvPr id="228" name="Graphique 227" descr="Homme avec un remplissage uni">
              <a:extLst>
                <a:ext uri="{FF2B5EF4-FFF2-40B4-BE49-F238E27FC236}">
                  <a16:creationId xmlns:a16="http://schemas.microsoft.com/office/drawing/2014/main" id="{AD6D783C-4D8A-4ADE-BC89-AAE4BF779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002064" y="1560124"/>
              <a:ext cx="360000" cy="360000"/>
            </a:xfrm>
            <a:prstGeom prst="rect">
              <a:avLst/>
            </a:prstGeom>
          </p:spPr>
        </p:pic>
        <p:pic>
          <p:nvPicPr>
            <p:cNvPr id="229" name="Graphique 228" descr="Homme avec un remplissage uni">
              <a:extLst>
                <a:ext uri="{FF2B5EF4-FFF2-40B4-BE49-F238E27FC236}">
                  <a16:creationId xmlns:a16="http://schemas.microsoft.com/office/drawing/2014/main" id="{3B26726A-4246-48DB-B4FB-1C01A4D7CCE8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185842" y="1560124"/>
              <a:ext cx="360000" cy="360000"/>
            </a:xfrm>
            <a:prstGeom prst="rect">
              <a:avLst/>
            </a:prstGeom>
          </p:spPr>
        </p:pic>
        <p:pic>
          <p:nvPicPr>
            <p:cNvPr id="230" name="Graphique 229" descr="Homme avec un remplissage uni">
              <a:extLst>
                <a:ext uri="{FF2B5EF4-FFF2-40B4-BE49-F238E27FC236}">
                  <a16:creationId xmlns:a16="http://schemas.microsoft.com/office/drawing/2014/main" id="{9FDE3A54-91E7-487A-A6C5-573A02A78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tretch>
              <a:fillRect/>
            </a:stretch>
          </p:blipFill>
          <p:spPr>
            <a:xfrm>
              <a:off x="5574812" y="1950911"/>
              <a:ext cx="360000" cy="360000"/>
            </a:xfrm>
            <a:prstGeom prst="rect">
              <a:avLst/>
            </a:prstGeom>
          </p:spPr>
        </p:pic>
        <p:pic>
          <p:nvPicPr>
            <p:cNvPr id="231" name="Graphique 230" descr="Homme avec un remplissage uni">
              <a:extLst>
                <a:ext uri="{FF2B5EF4-FFF2-40B4-BE49-F238E27FC236}">
                  <a16:creationId xmlns:a16="http://schemas.microsoft.com/office/drawing/2014/main" id="{4064A095-647E-4BEA-8C8A-A444F576F9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1"/>
                </a:ext>
              </a:extLst>
            </a:blip>
            <a:srcRect r="48275" b="-24757"/>
            <a:stretch/>
          </p:blipFill>
          <p:spPr>
            <a:xfrm>
              <a:off x="4632077" y="2318308"/>
              <a:ext cx="186209" cy="449123"/>
            </a:xfrm>
            <a:prstGeom prst="rect">
              <a:avLst/>
            </a:prstGeom>
          </p:spPr>
        </p:pic>
        <p:sp>
          <p:nvSpPr>
            <p:cNvPr id="232" name="ZoneTexte 231">
              <a:extLst>
                <a:ext uri="{FF2B5EF4-FFF2-40B4-BE49-F238E27FC236}">
                  <a16:creationId xmlns:a16="http://schemas.microsoft.com/office/drawing/2014/main" id="{B20C9C43-2FBF-4776-9444-9B23AA74C2F9}"/>
                </a:ext>
              </a:extLst>
            </p:cNvPr>
            <p:cNvSpPr txBox="1"/>
            <p:nvPr/>
          </p:nvSpPr>
          <p:spPr>
            <a:xfrm>
              <a:off x="4842242" y="1209179"/>
              <a:ext cx="94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>
                  <a:solidFill>
                    <a:schemeClr val="accent5"/>
                  </a:solidFill>
                </a:rPr>
                <a:t>125.000</a:t>
              </a:r>
            </a:p>
          </p:txBody>
        </p:sp>
      </p:grp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5A186408-CE77-4AF9-B433-5770085D04E4}"/>
              </a:ext>
            </a:extLst>
          </p:cNvPr>
          <p:cNvGrpSpPr/>
          <p:nvPr/>
        </p:nvGrpSpPr>
        <p:grpSpPr>
          <a:xfrm>
            <a:off x="3660731" y="3250338"/>
            <a:ext cx="2260886" cy="1165614"/>
            <a:chOff x="3660731" y="3250338"/>
            <a:chExt cx="2260886" cy="1165614"/>
          </a:xfrm>
        </p:grpSpPr>
        <p:pic>
          <p:nvPicPr>
            <p:cNvPr id="116" name="Picture 2" descr="Contours et carte de la silhouette de la Belgique - vector illustration  3127448 Art vectoriel chez Vecteezy">
              <a:extLst>
                <a:ext uri="{FF2B5EF4-FFF2-40B4-BE49-F238E27FC236}">
                  <a16:creationId xmlns:a16="http://schemas.microsoft.com/office/drawing/2014/main" id="{CDE0407C-0D52-4AB4-B92F-37188BF33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2" cstate="print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23">
                      <a14:imgEffect>
                        <a14:backgroundRemoval t="10000" b="90000" l="10000" r="9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60731" y="3669248"/>
              <a:ext cx="1064450" cy="746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7" name="Graphique 116" descr="Homme avec un remplissage uni">
              <a:extLst>
                <a:ext uri="{FF2B5EF4-FFF2-40B4-BE49-F238E27FC236}">
                  <a16:creationId xmlns:a16="http://schemas.microsoft.com/office/drawing/2014/main" id="{E56584D7-254E-45B4-867A-97F43C49B6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186505" y="3991541"/>
              <a:ext cx="360000" cy="360000"/>
            </a:xfrm>
            <a:prstGeom prst="rect">
              <a:avLst/>
            </a:prstGeom>
          </p:spPr>
        </p:pic>
        <p:pic>
          <p:nvPicPr>
            <p:cNvPr id="118" name="Graphique 117" descr="Homme avec un remplissage uni">
              <a:extLst>
                <a:ext uri="{FF2B5EF4-FFF2-40B4-BE49-F238E27FC236}">
                  <a16:creationId xmlns:a16="http://schemas.microsoft.com/office/drawing/2014/main" id="{81D4D3E4-77E4-44D3-B0F0-1C928A139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370283" y="3991542"/>
              <a:ext cx="360000" cy="360000"/>
            </a:xfrm>
            <a:prstGeom prst="rect">
              <a:avLst/>
            </a:prstGeom>
          </p:spPr>
        </p:pic>
        <p:pic>
          <p:nvPicPr>
            <p:cNvPr id="119" name="Graphique 118" descr="Homme avec un remplissage uni">
              <a:extLst>
                <a:ext uri="{FF2B5EF4-FFF2-40B4-BE49-F238E27FC236}">
                  <a16:creationId xmlns:a16="http://schemas.microsoft.com/office/drawing/2014/main" id="{4F51E498-731C-4FAF-91AC-BAE8943EC72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4632928" y="3996147"/>
              <a:ext cx="360000" cy="360000"/>
            </a:xfrm>
            <a:prstGeom prst="rect">
              <a:avLst/>
            </a:prstGeom>
          </p:spPr>
        </p:pic>
        <p:pic>
          <p:nvPicPr>
            <p:cNvPr id="120" name="Graphique 119" descr="Homme avec un remplissage uni">
              <a:extLst>
                <a:ext uri="{FF2B5EF4-FFF2-40B4-BE49-F238E27FC236}">
                  <a16:creationId xmlns:a16="http://schemas.microsoft.com/office/drawing/2014/main" id="{2BDC9C36-574C-4938-97E4-00D6DF424E04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4816706" y="3996148"/>
              <a:ext cx="360000" cy="360000"/>
            </a:xfrm>
            <a:prstGeom prst="rect">
              <a:avLst/>
            </a:prstGeom>
          </p:spPr>
        </p:pic>
        <p:pic>
          <p:nvPicPr>
            <p:cNvPr id="121" name="Graphique 120" descr="Homme avec un remplissage uni">
              <a:extLst>
                <a:ext uri="{FF2B5EF4-FFF2-40B4-BE49-F238E27FC236}">
                  <a16:creationId xmlns:a16="http://schemas.microsoft.com/office/drawing/2014/main" id="{EC3E4A1D-7C9B-4A5E-ABEE-088B54856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000484" y="3996148"/>
              <a:ext cx="360000" cy="360000"/>
            </a:xfrm>
            <a:prstGeom prst="rect">
              <a:avLst/>
            </a:prstGeom>
          </p:spPr>
        </p:pic>
        <p:pic>
          <p:nvPicPr>
            <p:cNvPr id="122" name="Graphique 121" descr="Homme avec un remplissage uni">
              <a:extLst>
                <a:ext uri="{FF2B5EF4-FFF2-40B4-BE49-F238E27FC236}">
                  <a16:creationId xmlns:a16="http://schemas.microsoft.com/office/drawing/2014/main" id="{255683A1-972D-45AD-80F5-D85397C25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358668" y="3603055"/>
              <a:ext cx="360000" cy="360000"/>
            </a:xfrm>
            <a:prstGeom prst="rect">
              <a:avLst/>
            </a:prstGeom>
          </p:spPr>
        </p:pic>
        <p:pic>
          <p:nvPicPr>
            <p:cNvPr id="123" name="Graphique 122" descr="Homme avec un remplissage uni">
              <a:extLst>
                <a:ext uri="{FF2B5EF4-FFF2-40B4-BE49-F238E27FC236}">
                  <a16:creationId xmlns:a16="http://schemas.microsoft.com/office/drawing/2014/main" id="{6E09C4DA-9F13-407A-9B4E-D373E54FC6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542446" y="3603056"/>
              <a:ext cx="360000" cy="360000"/>
            </a:xfrm>
            <a:prstGeom prst="rect">
              <a:avLst/>
            </a:prstGeom>
          </p:spPr>
        </p:pic>
        <p:pic>
          <p:nvPicPr>
            <p:cNvPr id="124" name="Graphique 123" descr="Homme avec un remplissage uni">
              <a:extLst>
                <a:ext uri="{FF2B5EF4-FFF2-40B4-BE49-F238E27FC236}">
                  <a16:creationId xmlns:a16="http://schemas.microsoft.com/office/drawing/2014/main" id="{51B9EA0E-58A5-415C-9833-D4832938A3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4631393" y="3618356"/>
              <a:ext cx="360000" cy="360000"/>
            </a:xfrm>
            <a:prstGeom prst="rect">
              <a:avLst/>
            </a:prstGeom>
          </p:spPr>
        </p:pic>
        <p:pic>
          <p:nvPicPr>
            <p:cNvPr id="125" name="Graphique 124" descr="Homme avec un remplissage uni">
              <a:extLst>
                <a:ext uri="{FF2B5EF4-FFF2-40B4-BE49-F238E27FC236}">
                  <a16:creationId xmlns:a16="http://schemas.microsoft.com/office/drawing/2014/main" id="{3CAEAB3F-BC55-4F42-AB3C-076F3EBCF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4805091" y="3607661"/>
              <a:ext cx="360000" cy="360000"/>
            </a:xfrm>
            <a:prstGeom prst="rect">
              <a:avLst/>
            </a:prstGeom>
          </p:spPr>
        </p:pic>
        <p:pic>
          <p:nvPicPr>
            <p:cNvPr id="126" name="Graphique 125" descr="Homme avec un remplissage uni">
              <a:extLst>
                <a:ext uri="{FF2B5EF4-FFF2-40B4-BE49-F238E27FC236}">
                  <a16:creationId xmlns:a16="http://schemas.microsoft.com/office/drawing/2014/main" id="{9DCCBA3B-730E-40FF-A8FC-06A994523C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4988869" y="3607662"/>
              <a:ext cx="360000" cy="360000"/>
            </a:xfrm>
            <a:prstGeom prst="rect">
              <a:avLst/>
            </a:prstGeom>
          </p:spPr>
        </p:pic>
        <p:pic>
          <p:nvPicPr>
            <p:cNvPr id="127" name="Graphique 126" descr="Homme avec un remplissage uni">
              <a:extLst>
                <a:ext uri="{FF2B5EF4-FFF2-40B4-BE49-F238E27FC236}">
                  <a16:creationId xmlns:a16="http://schemas.microsoft.com/office/drawing/2014/main" id="{326B31DF-020B-4E39-BF2B-E6F2AB695D26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172647" y="3607662"/>
              <a:ext cx="360000" cy="360000"/>
            </a:xfrm>
            <a:prstGeom prst="rect">
              <a:avLst/>
            </a:prstGeom>
          </p:spPr>
        </p:pic>
        <p:pic>
          <p:nvPicPr>
            <p:cNvPr id="128" name="Graphique 127" descr="Homme avec un remplissage uni">
              <a:extLst>
                <a:ext uri="{FF2B5EF4-FFF2-40B4-BE49-F238E27FC236}">
                  <a16:creationId xmlns:a16="http://schemas.microsoft.com/office/drawing/2014/main" id="{D6C67E5F-C746-46C0-A423-426431EB93AB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5"/>
                </a:ext>
              </a:extLst>
            </a:blip>
            <a:stretch>
              <a:fillRect/>
            </a:stretch>
          </p:blipFill>
          <p:spPr>
            <a:xfrm>
              <a:off x="5561617" y="3998449"/>
              <a:ext cx="360000" cy="360000"/>
            </a:xfrm>
            <a:prstGeom prst="rect">
              <a:avLst/>
            </a:prstGeom>
          </p:spPr>
        </p:pic>
        <p:sp>
          <p:nvSpPr>
            <p:cNvPr id="129" name="ZoneTexte 128">
              <a:extLst>
                <a:ext uri="{FF2B5EF4-FFF2-40B4-BE49-F238E27FC236}">
                  <a16:creationId xmlns:a16="http://schemas.microsoft.com/office/drawing/2014/main" id="{7AB0A461-E58F-4F02-BA26-4F50610E5ABD}"/>
                </a:ext>
              </a:extLst>
            </p:cNvPr>
            <p:cNvSpPr txBox="1"/>
            <p:nvPr/>
          </p:nvSpPr>
          <p:spPr>
            <a:xfrm>
              <a:off x="4750192" y="3250338"/>
              <a:ext cx="94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>
                  <a:solidFill>
                    <a:schemeClr val="accent5"/>
                  </a:solidFill>
                </a:rPr>
                <a:t>120.000</a:t>
              </a:r>
            </a:p>
          </p:txBody>
        </p:sp>
      </p:grp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6C25AC3-618C-4742-BBB4-C3218AD39CC4}"/>
              </a:ext>
            </a:extLst>
          </p:cNvPr>
          <p:cNvGrpSpPr/>
          <p:nvPr/>
        </p:nvGrpSpPr>
        <p:grpSpPr>
          <a:xfrm>
            <a:off x="3735756" y="4638059"/>
            <a:ext cx="2329448" cy="1932784"/>
            <a:chOff x="3735756" y="4638059"/>
            <a:chExt cx="2329448" cy="1932784"/>
          </a:xfrm>
        </p:grpSpPr>
        <p:pic>
          <p:nvPicPr>
            <p:cNvPr id="142" name="Graphique 141" descr="Globe terrestre : Amériques avec un remplissage uni">
              <a:extLst>
                <a:ext uri="{FF2B5EF4-FFF2-40B4-BE49-F238E27FC236}">
                  <a16:creationId xmlns:a16="http://schemas.microsoft.com/office/drawing/2014/main" id="{0E9E01EB-FD9D-4542-9DE7-3ED471BC99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7"/>
                </a:ext>
              </a:extLst>
            </a:blip>
            <a:stretch>
              <a:fillRect/>
            </a:stretch>
          </p:blipFill>
          <p:spPr>
            <a:xfrm>
              <a:off x="3735756" y="5347087"/>
              <a:ext cx="914400" cy="914400"/>
            </a:xfrm>
            <a:prstGeom prst="rect">
              <a:avLst/>
            </a:prstGeom>
          </p:spPr>
        </p:pic>
        <p:pic>
          <p:nvPicPr>
            <p:cNvPr id="143" name="Graphique 142" descr="Homme avec un remplissage uni">
              <a:extLst>
                <a:ext uri="{FF2B5EF4-FFF2-40B4-BE49-F238E27FC236}">
                  <a16:creationId xmlns:a16="http://schemas.microsoft.com/office/drawing/2014/main" id="{9B7C8E05-3C11-4BD5-8128-126EF932AB14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150903" y="5420237"/>
              <a:ext cx="360000" cy="360000"/>
            </a:xfrm>
            <a:prstGeom prst="rect">
              <a:avLst/>
            </a:prstGeom>
          </p:spPr>
        </p:pic>
        <p:pic>
          <p:nvPicPr>
            <p:cNvPr id="144" name="Graphique 143" descr="Homme avec un remplissage uni">
              <a:extLst>
                <a:ext uri="{FF2B5EF4-FFF2-40B4-BE49-F238E27FC236}">
                  <a16:creationId xmlns:a16="http://schemas.microsoft.com/office/drawing/2014/main" id="{D12E0E38-8894-434B-82D1-99864792DB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334681" y="5420238"/>
              <a:ext cx="360000" cy="360000"/>
            </a:xfrm>
            <a:prstGeom prst="rect">
              <a:avLst/>
            </a:prstGeom>
          </p:spPr>
        </p:pic>
        <p:pic>
          <p:nvPicPr>
            <p:cNvPr id="145" name="Graphique 144" descr="Homme avec un remplissage uni">
              <a:extLst>
                <a:ext uri="{FF2B5EF4-FFF2-40B4-BE49-F238E27FC236}">
                  <a16:creationId xmlns:a16="http://schemas.microsoft.com/office/drawing/2014/main" id="{0BF2FBE1-51BB-4A81-9003-46066B21B0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597326" y="5424843"/>
              <a:ext cx="360000" cy="360000"/>
            </a:xfrm>
            <a:prstGeom prst="rect">
              <a:avLst/>
            </a:prstGeom>
          </p:spPr>
        </p:pic>
        <p:pic>
          <p:nvPicPr>
            <p:cNvPr id="146" name="Graphique 145" descr="Homme avec un remplissage uni">
              <a:extLst>
                <a:ext uri="{FF2B5EF4-FFF2-40B4-BE49-F238E27FC236}">
                  <a16:creationId xmlns:a16="http://schemas.microsoft.com/office/drawing/2014/main" id="{4F0BEF20-E1A9-4514-A411-7009FD86C07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781104" y="5424844"/>
              <a:ext cx="360000" cy="360000"/>
            </a:xfrm>
            <a:prstGeom prst="rect">
              <a:avLst/>
            </a:prstGeom>
          </p:spPr>
        </p:pic>
        <p:pic>
          <p:nvPicPr>
            <p:cNvPr id="147" name="Graphique 146" descr="Homme avec un remplissage uni">
              <a:extLst>
                <a:ext uri="{FF2B5EF4-FFF2-40B4-BE49-F238E27FC236}">
                  <a16:creationId xmlns:a16="http://schemas.microsoft.com/office/drawing/2014/main" id="{DE0E13A3-6E4A-4C05-849F-A1090E6EB9A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964882" y="5424844"/>
              <a:ext cx="360000" cy="360000"/>
            </a:xfrm>
            <a:prstGeom prst="rect">
              <a:avLst/>
            </a:prstGeom>
          </p:spPr>
        </p:pic>
        <p:pic>
          <p:nvPicPr>
            <p:cNvPr id="148" name="Graphique 147" descr="Homme avec un remplissage uni">
              <a:extLst>
                <a:ext uri="{FF2B5EF4-FFF2-40B4-BE49-F238E27FC236}">
                  <a16:creationId xmlns:a16="http://schemas.microsoft.com/office/drawing/2014/main" id="{1DC6885D-8267-48C1-AE91-05A7993E57AC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323066" y="5031751"/>
              <a:ext cx="360000" cy="360000"/>
            </a:xfrm>
            <a:prstGeom prst="rect">
              <a:avLst/>
            </a:prstGeom>
          </p:spPr>
        </p:pic>
        <p:pic>
          <p:nvPicPr>
            <p:cNvPr id="149" name="Graphique 148" descr="Homme avec un remplissage uni">
              <a:extLst>
                <a:ext uri="{FF2B5EF4-FFF2-40B4-BE49-F238E27FC236}">
                  <a16:creationId xmlns:a16="http://schemas.microsoft.com/office/drawing/2014/main" id="{7E65B815-D535-45E3-A9C2-23B31B4BFB7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506844" y="5031752"/>
              <a:ext cx="360000" cy="360000"/>
            </a:xfrm>
            <a:prstGeom prst="rect">
              <a:avLst/>
            </a:prstGeom>
          </p:spPr>
        </p:pic>
        <p:pic>
          <p:nvPicPr>
            <p:cNvPr id="150" name="Graphique 149" descr="Homme avec un remplissage uni">
              <a:extLst>
                <a:ext uri="{FF2B5EF4-FFF2-40B4-BE49-F238E27FC236}">
                  <a16:creationId xmlns:a16="http://schemas.microsoft.com/office/drawing/2014/main" id="{EF434F4B-98E0-480E-BBDE-77D84E774A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595791" y="5047052"/>
              <a:ext cx="360000" cy="360000"/>
            </a:xfrm>
            <a:prstGeom prst="rect">
              <a:avLst/>
            </a:prstGeom>
          </p:spPr>
        </p:pic>
        <p:pic>
          <p:nvPicPr>
            <p:cNvPr id="151" name="Graphique 150" descr="Homme avec un remplissage uni">
              <a:extLst>
                <a:ext uri="{FF2B5EF4-FFF2-40B4-BE49-F238E27FC236}">
                  <a16:creationId xmlns:a16="http://schemas.microsoft.com/office/drawing/2014/main" id="{6D52802B-CC34-40B9-8A3C-1CFBCCDDA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769489" y="5036357"/>
              <a:ext cx="360000" cy="360000"/>
            </a:xfrm>
            <a:prstGeom prst="rect">
              <a:avLst/>
            </a:prstGeom>
          </p:spPr>
        </p:pic>
        <p:pic>
          <p:nvPicPr>
            <p:cNvPr id="152" name="Graphique 151" descr="Homme avec un remplissage uni">
              <a:extLst>
                <a:ext uri="{FF2B5EF4-FFF2-40B4-BE49-F238E27FC236}">
                  <a16:creationId xmlns:a16="http://schemas.microsoft.com/office/drawing/2014/main" id="{C8628F60-E35F-416F-B8E7-64340850CC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953267" y="5036358"/>
              <a:ext cx="360000" cy="360000"/>
            </a:xfrm>
            <a:prstGeom prst="rect">
              <a:avLst/>
            </a:prstGeom>
          </p:spPr>
        </p:pic>
        <p:pic>
          <p:nvPicPr>
            <p:cNvPr id="153" name="Graphique 152" descr="Homme avec un remplissage uni">
              <a:extLst>
                <a:ext uri="{FF2B5EF4-FFF2-40B4-BE49-F238E27FC236}">
                  <a16:creationId xmlns:a16="http://schemas.microsoft.com/office/drawing/2014/main" id="{BE73A659-DE74-40B9-AC90-519158A8E5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137045" y="5036358"/>
              <a:ext cx="360000" cy="360000"/>
            </a:xfrm>
            <a:prstGeom prst="rect">
              <a:avLst/>
            </a:prstGeom>
          </p:spPr>
        </p:pic>
        <p:pic>
          <p:nvPicPr>
            <p:cNvPr id="154" name="Graphique 153" descr="Homme avec un remplissage uni">
              <a:extLst>
                <a:ext uri="{FF2B5EF4-FFF2-40B4-BE49-F238E27FC236}">
                  <a16:creationId xmlns:a16="http://schemas.microsoft.com/office/drawing/2014/main" id="{E0235E7A-8493-4F17-97F4-A5DEEE6C54F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526015" y="5427145"/>
              <a:ext cx="360000" cy="360000"/>
            </a:xfrm>
            <a:prstGeom prst="rect">
              <a:avLst/>
            </a:prstGeom>
          </p:spPr>
        </p:pic>
        <p:pic>
          <p:nvPicPr>
            <p:cNvPr id="155" name="Graphique 154" descr="Homme avec un remplissage uni">
              <a:extLst>
                <a:ext uri="{FF2B5EF4-FFF2-40B4-BE49-F238E27FC236}">
                  <a16:creationId xmlns:a16="http://schemas.microsoft.com/office/drawing/2014/main" id="{4E2743BE-F8ED-4876-AAB3-441815F19CE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154403" y="6203935"/>
              <a:ext cx="360000" cy="360000"/>
            </a:xfrm>
            <a:prstGeom prst="rect">
              <a:avLst/>
            </a:prstGeom>
          </p:spPr>
        </p:pic>
        <p:pic>
          <p:nvPicPr>
            <p:cNvPr id="156" name="Graphique 155" descr="Homme avec un remplissage uni">
              <a:extLst>
                <a:ext uri="{FF2B5EF4-FFF2-40B4-BE49-F238E27FC236}">
                  <a16:creationId xmlns:a16="http://schemas.microsoft.com/office/drawing/2014/main" id="{E42472AD-C9C3-4F67-B4D0-77F2E0E06A7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338181" y="6203936"/>
              <a:ext cx="360000" cy="360000"/>
            </a:xfrm>
            <a:prstGeom prst="rect">
              <a:avLst/>
            </a:prstGeom>
          </p:spPr>
        </p:pic>
        <p:pic>
          <p:nvPicPr>
            <p:cNvPr id="157" name="Graphique 156" descr="Homme avec un remplissage uni">
              <a:extLst>
                <a:ext uri="{FF2B5EF4-FFF2-40B4-BE49-F238E27FC236}">
                  <a16:creationId xmlns:a16="http://schemas.microsoft.com/office/drawing/2014/main" id="{EE18155D-DDA2-47B4-BC3D-26F1E8038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600826" y="6208541"/>
              <a:ext cx="360000" cy="360000"/>
            </a:xfrm>
            <a:prstGeom prst="rect">
              <a:avLst/>
            </a:prstGeom>
          </p:spPr>
        </p:pic>
        <p:pic>
          <p:nvPicPr>
            <p:cNvPr id="158" name="Graphique 157" descr="Homme avec un remplissage uni">
              <a:extLst>
                <a:ext uri="{FF2B5EF4-FFF2-40B4-BE49-F238E27FC236}">
                  <a16:creationId xmlns:a16="http://schemas.microsoft.com/office/drawing/2014/main" id="{C07DEA45-7469-4B0D-943E-52B6A4276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784604" y="6208542"/>
              <a:ext cx="360000" cy="360000"/>
            </a:xfrm>
            <a:prstGeom prst="rect">
              <a:avLst/>
            </a:prstGeom>
          </p:spPr>
        </p:pic>
        <p:pic>
          <p:nvPicPr>
            <p:cNvPr id="159" name="Graphique 158" descr="Homme avec un remplissage uni">
              <a:extLst>
                <a:ext uri="{FF2B5EF4-FFF2-40B4-BE49-F238E27FC236}">
                  <a16:creationId xmlns:a16="http://schemas.microsoft.com/office/drawing/2014/main" id="{29313551-BC44-40CD-9EBF-6C6435A14F0A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968382" y="6208542"/>
              <a:ext cx="360000" cy="360000"/>
            </a:xfrm>
            <a:prstGeom prst="rect">
              <a:avLst/>
            </a:prstGeom>
          </p:spPr>
        </p:pic>
        <p:pic>
          <p:nvPicPr>
            <p:cNvPr id="160" name="Graphique 159" descr="Homme avec un remplissage uni">
              <a:extLst>
                <a:ext uri="{FF2B5EF4-FFF2-40B4-BE49-F238E27FC236}">
                  <a16:creationId xmlns:a16="http://schemas.microsoft.com/office/drawing/2014/main" id="{B821CA7B-6795-4E2B-AC27-75A150383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326566" y="5815449"/>
              <a:ext cx="360000" cy="360000"/>
            </a:xfrm>
            <a:prstGeom prst="rect">
              <a:avLst/>
            </a:prstGeom>
          </p:spPr>
        </p:pic>
        <p:pic>
          <p:nvPicPr>
            <p:cNvPr id="161" name="Graphique 160" descr="Homme avec un remplissage uni">
              <a:extLst>
                <a:ext uri="{FF2B5EF4-FFF2-40B4-BE49-F238E27FC236}">
                  <a16:creationId xmlns:a16="http://schemas.microsoft.com/office/drawing/2014/main" id="{BAC43613-5F1A-47CC-809C-677A7D04D8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510344" y="5815450"/>
              <a:ext cx="360000" cy="360000"/>
            </a:xfrm>
            <a:prstGeom prst="rect">
              <a:avLst/>
            </a:prstGeom>
          </p:spPr>
        </p:pic>
        <p:pic>
          <p:nvPicPr>
            <p:cNvPr id="162" name="Graphique 161" descr="Homme avec un remplissage uni">
              <a:extLst>
                <a:ext uri="{FF2B5EF4-FFF2-40B4-BE49-F238E27FC236}">
                  <a16:creationId xmlns:a16="http://schemas.microsoft.com/office/drawing/2014/main" id="{AA68A280-1EBA-4476-B12C-5B4678B3D1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599291" y="5830750"/>
              <a:ext cx="360000" cy="360000"/>
            </a:xfrm>
            <a:prstGeom prst="rect">
              <a:avLst/>
            </a:prstGeom>
          </p:spPr>
        </p:pic>
        <p:pic>
          <p:nvPicPr>
            <p:cNvPr id="163" name="Graphique 162" descr="Homme avec un remplissage uni">
              <a:extLst>
                <a:ext uri="{FF2B5EF4-FFF2-40B4-BE49-F238E27FC236}">
                  <a16:creationId xmlns:a16="http://schemas.microsoft.com/office/drawing/2014/main" id="{DEFF59E7-E86C-4FB2-A522-671EFE6AF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772989" y="5820055"/>
              <a:ext cx="360000" cy="360000"/>
            </a:xfrm>
            <a:prstGeom prst="rect">
              <a:avLst/>
            </a:prstGeom>
          </p:spPr>
        </p:pic>
        <p:pic>
          <p:nvPicPr>
            <p:cNvPr id="164" name="Graphique 163" descr="Homme avec un remplissage uni">
              <a:extLst>
                <a:ext uri="{FF2B5EF4-FFF2-40B4-BE49-F238E27FC236}">
                  <a16:creationId xmlns:a16="http://schemas.microsoft.com/office/drawing/2014/main" id="{D86DA1FF-473A-4602-984A-4AC793AB2216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4956767" y="5820056"/>
              <a:ext cx="360000" cy="360000"/>
            </a:xfrm>
            <a:prstGeom prst="rect">
              <a:avLst/>
            </a:prstGeom>
          </p:spPr>
        </p:pic>
        <p:pic>
          <p:nvPicPr>
            <p:cNvPr id="165" name="Graphique 164" descr="Homme avec un remplissage uni">
              <a:extLst>
                <a:ext uri="{FF2B5EF4-FFF2-40B4-BE49-F238E27FC236}">
                  <a16:creationId xmlns:a16="http://schemas.microsoft.com/office/drawing/2014/main" id="{78AAD349-C7E2-41D7-9775-1341AB84CA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140545" y="5820056"/>
              <a:ext cx="360000" cy="360000"/>
            </a:xfrm>
            <a:prstGeom prst="rect">
              <a:avLst/>
            </a:prstGeom>
          </p:spPr>
        </p:pic>
        <p:pic>
          <p:nvPicPr>
            <p:cNvPr id="166" name="Graphique 165" descr="Homme avec un remplissage uni">
              <a:extLst>
                <a:ext uri="{FF2B5EF4-FFF2-40B4-BE49-F238E27FC236}">
                  <a16:creationId xmlns:a16="http://schemas.microsoft.com/office/drawing/2014/main" id="{5B16EBC2-1509-42F0-94DC-45EC71334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529515" y="6210843"/>
              <a:ext cx="360000" cy="360000"/>
            </a:xfrm>
            <a:prstGeom prst="rect">
              <a:avLst/>
            </a:prstGeom>
          </p:spPr>
        </p:pic>
        <p:pic>
          <p:nvPicPr>
            <p:cNvPr id="167" name="Graphique 166" descr="Homme avec un remplissage uni">
              <a:extLst>
                <a:ext uri="{FF2B5EF4-FFF2-40B4-BE49-F238E27FC236}">
                  <a16:creationId xmlns:a16="http://schemas.microsoft.com/office/drawing/2014/main" id="{AA4988C1-34B6-4D6D-828A-091868CC1F09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686033" y="5038179"/>
              <a:ext cx="360000" cy="360000"/>
            </a:xfrm>
            <a:prstGeom prst="rect">
              <a:avLst/>
            </a:prstGeom>
          </p:spPr>
        </p:pic>
        <p:pic>
          <p:nvPicPr>
            <p:cNvPr id="168" name="Graphique 167" descr="Homme avec un remplissage uni">
              <a:extLst>
                <a:ext uri="{FF2B5EF4-FFF2-40B4-BE49-F238E27FC236}">
                  <a16:creationId xmlns:a16="http://schemas.microsoft.com/office/drawing/2014/main" id="{22367F8A-E225-4975-8AAF-C4FEBD652F50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9"/>
                </a:ext>
              </a:extLst>
            </a:blip>
            <a:stretch>
              <a:fillRect/>
            </a:stretch>
          </p:blipFill>
          <p:spPr>
            <a:xfrm>
              <a:off x="5705204" y="5433572"/>
              <a:ext cx="360000" cy="360000"/>
            </a:xfrm>
            <a:prstGeom prst="rect">
              <a:avLst/>
            </a:prstGeom>
          </p:spPr>
        </p:pic>
        <p:sp>
          <p:nvSpPr>
            <p:cNvPr id="198" name="ZoneTexte 197">
              <a:extLst>
                <a:ext uri="{FF2B5EF4-FFF2-40B4-BE49-F238E27FC236}">
                  <a16:creationId xmlns:a16="http://schemas.microsoft.com/office/drawing/2014/main" id="{05C6F412-2799-40E6-AA8C-8F8874E05372}"/>
                </a:ext>
              </a:extLst>
            </p:cNvPr>
            <p:cNvSpPr txBox="1"/>
            <p:nvPr/>
          </p:nvSpPr>
          <p:spPr>
            <a:xfrm>
              <a:off x="4805091" y="4638059"/>
              <a:ext cx="94448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>
                  <a:solidFill>
                    <a:schemeClr val="accent5"/>
                  </a:solidFill>
                </a:rPr>
                <a:t>260.000</a:t>
              </a:r>
            </a:p>
          </p:txBody>
        </p:sp>
      </p:grp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353B5A02-C903-4A4D-9BCA-187EB5927B60}"/>
              </a:ext>
            </a:extLst>
          </p:cNvPr>
          <p:cNvGrpSpPr/>
          <p:nvPr/>
        </p:nvGrpSpPr>
        <p:grpSpPr>
          <a:xfrm>
            <a:off x="6620119" y="2024639"/>
            <a:ext cx="4870179" cy="3035391"/>
            <a:chOff x="6620119" y="2024639"/>
            <a:chExt cx="4870179" cy="3035391"/>
          </a:xfrm>
        </p:grpSpPr>
        <p:grpSp>
          <p:nvGrpSpPr>
            <p:cNvPr id="14" name="Groupe 13">
              <a:extLst>
                <a:ext uri="{FF2B5EF4-FFF2-40B4-BE49-F238E27FC236}">
                  <a16:creationId xmlns:a16="http://schemas.microsoft.com/office/drawing/2014/main" id="{783DA5D8-5255-4D81-926A-81B10D7E1BEF}"/>
                </a:ext>
              </a:extLst>
            </p:cNvPr>
            <p:cNvGrpSpPr/>
            <p:nvPr/>
          </p:nvGrpSpPr>
          <p:grpSpPr>
            <a:xfrm>
              <a:off x="9293425" y="4339557"/>
              <a:ext cx="2196873" cy="720473"/>
              <a:chOff x="9293425" y="4339557"/>
              <a:chExt cx="2196873" cy="720473"/>
            </a:xfrm>
          </p:grpSpPr>
          <p:pic>
            <p:nvPicPr>
              <p:cNvPr id="233" name="Graphique 232" descr="Homme avec un remplissage uni">
                <a:extLst>
                  <a:ext uri="{FF2B5EF4-FFF2-40B4-BE49-F238E27FC236}">
                    <a16:creationId xmlns:a16="http://schemas.microsoft.com/office/drawing/2014/main" id="{607995A0-B318-41FD-B821-B03AC45B53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0"/>
                  </a:ext>
                </a:extLst>
              </a:blip>
              <a:srcRect l="48275" b="3"/>
              <a:stretch/>
            </p:blipFill>
            <p:spPr>
              <a:xfrm>
                <a:off x="10927418" y="4339557"/>
                <a:ext cx="186209" cy="359990"/>
              </a:xfrm>
              <a:prstGeom prst="rect">
                <a:avLst/>
              </a:prstGeom>
            </p:spPr>
          </p:pic>
          <p:pic>
            <p:nvPicPr>
              <p:cNvPr id="234" name="Graphique 233" descr="Homme avec un remplissage uni">
                <a:extLst>
                  <a:ext uri="{FF2B5EF4-FFF2-40B4-BE49-F238E27FC236}">
                    <a16:creationId xmlns:a16="http://schemas.microsoft.com/office/drawing/2014/main" id="{DB707B41-32DD-4D92-8C58-A722A6377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0954212" y="467894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5" name="Graphique 234" descr="Homme avec un remplissage uni">
                <a:extLst>
                  <a:ext uri="{FF2B5EF4-FFF2-40B4-BE49-F238E27FC236}">
                    <a16:creationId xmlns:a16="http://schemas.microsoft.com/office/drawing/2014/main" id="{E39F8AB3-46D4-43A4-AC35-E906136D18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0938964" y="433974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6" name="Graphique 235" descr="Homme avec un remplissage uni">
                <a:extLst>
                  <a:ext uri="{FF2B5EF4-FFF2-40B4-BE49-F238E27FC236}">
                    <a16:creationId xmlns:a16="http://schemas.microsoft.com/office/drawing/2014/main" id="{BED5A400-AB5E-47E0-9C78-C7040A8FB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0400635" y="468355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7" name="Graphique 236" descr="Homme avec un remplissage uni">
                <a:extLst>
                  <a:ext uri="{FF2B5EF4-FFF2-40B4-BE49-F238E27FC236}">
                    <a16:creationId xmlns:a16="http://schemas.microsoft.com/office/drawing/2014/main" id="{C5170262-9308-43C0-BC2A-44413EE31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0584413" y="468355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8" name="Graphique 237" descr="Homme avec un remplissage uni">
                <a:extLst>
                  <a:ext uri="{FF2B5EF4-FFF2-40B4-BE49-F238E27FC236}">
                    <a16:creationId xmlns:a16="http://schemas.microsoft.com/office/drawing/2014/main" id="{82D6034E-A1B5-4E0F-86A3-BC4828D83F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0768191" y="468355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9" name="Graphique 238" descr="Homme avec un remplissage uni">
                <a:extLst>
                  <a:ext uri="{FF2B5EF4-FFF2-40B4-BE49-F238E27FC236}">
                    <a16:creationId xmlns:a16="http://schemas.microsoft.com/office/drawing/2014/main" id="{576A1E4A-217A-4C37-9AC9-F81724177E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0020700" y="468472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06" name="Graphique 305" descr="Homme avec un remplissage uni">
                <a:extLst>
                  <a:ext uri="{FF2B5EF4-FFF2-40B4-BE49-F238E27FC236}">
                    <a16:creationId xmlns:a16="http://schemas.microsoft.com/office/drawing/2014/main" id="{A141531E-2E82-47BA-BACA-3F5343494E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0204478" y="468473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07" name="Graphique 306" descr="Homme avec un remplissage uni">
                <a:extLst>
                  <a:ext uri="{FF2B5EF4-FFF2-40B4-BE49-F238E27FC236}">
                    <a16:creationId xmlns:a16="http://schemas.microsoft.com/office/drawing/2014/main" id="{208E4E71-D27B-4224-ABB3-D840B21CA7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9293425" y="470003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0" name="Graphique 309" descr="Homme avec un remplissage uni">
                <a:extLst>
                  <a:ext uri="{FF2B5EF4-FFF2-40B4-BE49-F238E27FC236}">
                    <a16:creationId xmlns:a16="http://schemas.microsoft.com/office/drawing/2014/main" id="{4249F663-DD2D-4F81-895F-745D8F8BF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9467123" y="468933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7" name="Graphique 316" descr="Homme avec un remplissage uni">
                <a:extLst>
                  <a:ext uri="{FF2B5EF4-FFF2-40B4-BE49-F238E27FC236}">
                    <a16:creationId xmlns:a16="http://schemas.microsoft.com/office/drawing/2014/main" id="{E206770F-2B36-4F64-BDAE-DCD4BF440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9650901" y="468933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8" name="Graphique 317" descr="Homme avec un remplissage uni">
                <a:extLst>
                  <a:ext uri="{FF2B5EF4-FFF2-40B4-BE49-F238E27FC236}">
                    <a16:creationId xmlns:a16="http://schemas.microsoft.com/office/drawing/2014/main" id="{783BB5CE-A910-423F-9A40-6E6632E67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9834679" y="468933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9" name="Graphique 318" descr="Homme avec un remplissage uni">
                <a:extLst>
                  <a:ext uri="{FF2B5EF4-FFF2-40B4-BE49-F238E27FC236}">
                    <a16:creationId xmlns:a16="http://schemas.microsoft.com/office/drawing/2014/main" id="{ED24F8A7-A72E-4488-9C88-D5AB3460B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0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1"/>
                  </a:ext>
                </a:extLst>
              </a:blip>
              <a:stretch>
                <a:fillRect/>
              </a:stretch>
            </p:blipFill>
            <p:spPr>
              <a:xfrm>
                <a:off x="11130298" y="4346650"/>
                <a:ext cx="360000" cy="360000"/>
              </a:xfrm>
              <a:prstGeom prst="rect">
                <a:avLst/>
              </a:prstGeom>
            </p:spPr>
          </p:pic>
        </p:grpSp>
        <p:sp>
          <p:nvSpPr>
            <p:cNvPr id="200" name="Forme libre : forme 199">
              <a:extLst>
                <a:ext uri="{FF2B5EF4-FFF2-40B4-BE49-F238E27FC236}">
                  <a16:creationId xmlns:a16="http://schemas.microsoft.com/office/drawing/2014/main" id="{F41F7CDB-3C8F-44E6-B4AB-112FD80BFE38}"/>
                </a:ext>
              </a:extLst>
            </p:cNvPr>
            <p:cNvSpPr/>
            <p:nvPr/>
          </p:nvSpPr>
          <p:spPr>
            <a:xfrm flipV="1">
              <a:off x="6620119" y="2024639"/>
              <a:ext cx="1987027" cy="1865671"/>
            </a:xfrm>
            <a:custGeom>
              <a:avLst/>
              <a:gdLst>
                <a:gd name="connsiteX0" fmla="*/ 0 w 1644445"/>
                <a:gd name="connsiteY0" fmla="*/ 1865671 h 1865671"/>
                <a:gd name="connsiteX1" fmla="*/ 597309 w 1644445"/>
                <a:gd name="connsiteY1" fmla="*/ 1364226 h 1865671"/>
                <a:gd name="connsiteX2" fmla="*/ 862780 w 1644445"/>
                <a:gd name="connsiteY2" fmla="*/ 258097 h 1865671"/>
                <a:gd name="connsiteX3" fmla="*/ 1644445 w 1644445"/>
                <a:gd name="connsiteY3" fmla="*/ 0 h 1865671"/>
                <a:gd name="connsiteX4" fmla="*/ 1644445 w 1644445"/>
                <a:gd name="connsiteY4" fmla="*/ 0 h 186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445" h="1865671">
                  <a:moveTo>
                    <a:pt x="0" y="1865671"/>
                  </a:moveTo>
                  <a:cubicBezTo>
                    <a:pt x="226756" y="1748913"/>
                    <a:pt x="453512" y="1632155"/>
                    <a:pt x="597309" y="1364226"/>
                  </a:cubicBezTo>
                  <a:cubicBezTo>
                    <a:pt x="741106" y="1096297"/>
                    <a:pt x="688257" y="485468"/>
                    <a:pt x="862780" y="258097"/>
                  </a:cubicBezTo>
                  <a:cubicBezTo>
                    <a:pt x="1037303" y="30726"/>
                    <a:pt x="1644445" y="0"/>
                    <a:pt x="1644445" y="0"/>
                  </a:cubicBezTo>
                  <a:lnTo>
                    <a:pt x="1644445" y="0"/>
                  </a:lnTo>
                </a:path>
              </a:pathLst>
            </a:custGeom>
            <a:ln w="57150">
              <a:headEnd type="none" w="med" len="med"/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E6A12988-F14A-4C52-9BF9-A8117EB30739}"/>
              </a:ext>
            </a:extLst>
          </p:cNvPr>
          <p:cNvGrpSpPr/>
          <p:nvPr/>
        </p:nvGrpSpPr>
        <p:grpSpPr>
          <a:xfrm>
            <a:off x="7427275" y="3894524"/>
            <a:ext cx="4078925" cy="1517903"/>
            <a:chOff x="7427275" y="3894524"/>
            <a:chExt cx="4078925" cy="1517903"/>
          </a:xfrm>
        </p:grpSpPr>
        <p:grpSp>
          <p:nvGrpSpPr>
            <p:cNvPr id="17" name="Groupe 16">
              <a:extLst>
                <a:ext uri="{FF2B5EF4-FFF2-40B4-BE49-F238E27FC236}">
                  <a16:creationId xmlns:a16="http://schemas.microsoft.com/office/drawing/2014/main" id="{453A5AFA-6A70-4591-ACE6-BA2B8E96DBDA}"/>
                </a:ext>
              </a:extLst>
            </p:cNvPr>
            <p:cNvGrpSpPr/>
            <p:nvPr/>
          </p:nvGrpSpPr>
          <p:grpSpPr>
            <a:xfrm>
              <a:off x="9299253" y="4686485"/>
              <a:ext cx="2206947" cy="725942"/>
              <a:chOff x="9299253" y="4686485"/>
              <a:chExt cx="2206947" cy="725942"/>
            </a:xfrm>
          </p:grpSpPr>
          <p:pic>
            <p:nvPicPr>
              <p:cNvPr id="130" name="Graphique 129" descr="Homme avec un remplissage uni">
                <a:extLst>
                  <a:ext uri="{FF2B5EF4-FFF2-40B4-BE49-F238E27FC236}">
                    <a16:creationId xmlns:a16="http://schemas.microsoft.com/office/drawing/2014/main" id="{B9CC8AFD-3459-4B5D-B5EB-4DB47E7E57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0962422" y="503712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1" name="Graphique 130" descr="Homme avec un remplissage uni">
                <a:extLst>
                  <a:ext uri="{FF2B5EF4-FFF2-40B4-BE49-F238E27FC236}">
                    <a16:creationId xmlns:a16="http://schemas.microsoft.com/office/drawing/2014/main" id="{59B5437E-A2BE-4513-B235-63C8F4EA9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1146200" y="503712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2" name="Graphique 131" descr="Homme avec un remplissage uni">
                <a:extLst>
                  <a:ext uri="{FF2B5EF4-FFF2-40B4-BE49-F238E27FC236}">
                    <a16:creationId xmlns:a16="http://schemas.microsoft.com/office/drawing/2014/main" id="{98745BC4-F943-47BD-9597-4597B63FB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0408845" y="504173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3" name="Graphique 132" descr="Homme avec un remplissage uni">
                <a:extLst>
                  <a:ext uri="{FF2B5EF4-FFF2-40B4-BE49-F238E27FC236}">
                    <a16:creationId xmlns:a16="http://schemas.microsoft.com/office/drawing/2014/main" id="{9FF3E5C5-5780-4A21-BEAB-0CEB668C7B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0592623" y="504173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4" name="Graphique 133" descr="Homme avec un remplissage uni">
                <a:extLst>
                  <a:ext uri="{FF2B5EF4-FFF2-40B4-BE49-F238E27FC236}">
                    <a16:creationId xmlns:a16="http://schemas.microsoft.com/office/drawing/2014/main" id="{03AEF5D9-8681-48E1-B704-60C28AF77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0776401" y="504173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5" name="Graphique 134" descr="Homme avec un remplissage uni">
                <a:extLst>
                  <a:ext uri="{FF2B5EF4-FFF2-40B4-BE49-F238E27FC236}">
                    <a16:creationId xmlns:a16="http://schemas.microsoft.com/office/drawing/2014/main" id="{393CB02C-54C5-4B0F-BD9B-E28548AA61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0026528" y="503712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6" name="Graphique 135" descr="Homme avec un remplissage uni">
                <a:extLst>
                  <a:ext uri="{FF2B5EF4-FFF2-40B4-BE49-F238E27FC236}">
                    <a16:creationId xmlns:a16="http://schemas.microsoft.com/office/drawing/2014/main" id="{BBE8988D-0A72-41EB-9232-765C461B34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0210306" y="503712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7" name="Graphique 136" descr="Homme avec un remplissage uni">
                <a:extLst>
                  <a:ext uri="{FF2B5EF4-FFF2-40B4-BE49-F238E27FC236}">
                    <a16:creationId xmlns:a16="http://schemas.microsoft.com/office/drawing/2014/main" id="{69812438-BF2D-4B88-971A-324699445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9299253" y="505242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8" name="Graphique 137" descr="Homme avec un remplissage uni">
                <a:extLst>
                  <a:ext uri="{FF2B5EF4-FFF2-40B4-BE49-F238E27FC236}">
                    <a16:creationId xmlns:a16="http://schemas.microsoft.com/office/drawing/2014/main" id="{ABE42B81-44FA-4CA4-9DC1-C2FFD62F0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9472951" y="504173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9" name="Graphique 138" descr="Homme avec un remplissage uni">
                <a:extLst>
                  <a:ext uri="{FF2B5EF4-FFF2-40B4-BE49-F238E27FC236}">
                    <a16:creationId xmlns:a16="http://schemas.microsoft.com/office/drawing/2014/main" id="{5201B95C-48D2-4656-B94A-5189C056B2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9656729" y="504173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40" name="Graphique 139" descr="Homme avec un remplissage uni">
                <a:extLst>
                  <a:ext uri="{FF2B5EF4-FFF2-40B4-BE49-F238E27FC236}">
                    <a16:creationId xmlns:a16="http://schemas.microsoft.com/office/drawing/2014/main" id="{BA212439-FB9C-49BB-8699-0ED6000A73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9840507" y="504173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41" name="Graphique 140" descr="Homme avec un remplissage uni">
                <a:extLst>
                  <a:ext uri="{FF2B5EF4-FFF2-40B4-BE49-F238E27FC236}">
                    <a16:creationId xmlns:a16="http://schemas.microsoft.com/office/drawing/2014/main" id="{4570DA36-C188-4DA7-9E14-6869D8441C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4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5"/>
                  </a:ext>
                </a:extLst>
              </a:blip>
              <a:stretch>
                <a:fillRect/>
              </a:stretch>
            </p:blipFill>
            <p:spPr>
              <a:xfrm>
                <a:off x="11130457" y="4686485"/>
                <a:ext cx="360000" cy="360000"/>
              </a:xfrm>
              <a:prstGeom prst="rect">
                <a:avLst/>
              </a:prstGeom>
            </p:spPr>
          </p:pic>
        </p:grpSp>
        <p:cxnSp>
          <p:nvCxnSpPr>
            <p:cNvPr id="203" name="Connecteur droit avec flèche 202">
              <a:extLst>
                <a:ext uri="{FF2B5EF4-FFF2-40B4-BE49-F238E27FC236}">
                  <a16:creationId xmlns:a16="http://schemas.microsoft.com/office/drawing/2014/main" id="{40C6455F-8275-4CC6-9878-D4E26B76DF1A}"/>
                </a:ext>
              </a:extLst>
            </p:cNvPr>
            <p:cNvCxnSpPr/>
            <p:nvPr/>
          </p:nvCxnSpPr>
          <p:spPr>
            <a:xfrm>
              <a:off x="7427275" y="3894524"/>
              <a:ext cx="1179871" cy="0"/>
            </a:xfrm>
            <a:prstGeom prst="straightConnector1">
              <a:avLst/>
            </a:prstGeom>
            <a:ln w="571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5E83D108-E578-4F6C-9C29-C3921A0D1DB2}"/>
              </a:ext>
            </a:extLst>
          </p:cNvPr>
          <p:cNvGrpSpPr/>
          <p:nvPr/>
        </p:nvGrpSpPr>
        <p:grpSpPr>
          <a:xfrm>
            <a:off x="6637654" y="3837117"/>
            <a:ext cx="4855954" cy="2711994"/>
            <a:chOff x="6637654" y="3837117"/>
            <a:chExt cx="4855954" cy="2711994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FD47328A-7284-401F-9F34-9C829B72810A}"/>
                </a:ext>
              </a:extLst>
            </p:cNvPr>
            <p:cNvGrpSpPr/>
            <p:nvPr/>
          </p:nvGrpSpPr>
          <p:grpSpPr>
            <a:xfrm>
              <a:off x="9295931" y="5413717"/>
              <a:ext cx="2197677" cy="1135394"/>
              <a:chOff x="9295931" y="5413717"/>
              <a:chExt cx="2197677" cy="1135394"/>
            </a:xfrm>
          </p:grpSpPr>
          <p:pic>
            <p:nvPicPr>
              <p:cNvPr id="169" name="Graphique 168" descr="Homme avec un remplissage uni">
                <a:extLst>
                  <a:ext uri="{FF2B5EF4-FFF2-40B4-BE49-F238E27FC236}">
                    <a16:creationId xmlns:a16="http://schemas.microsoft.com/office/drawing/2014/main" id="{5F216B20-ECB2-48BE-8AA7-4A2FE1C9F8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851043" y="580934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0" name="Graphique 169" descr="Homme avec un remplissage uni">
                <a:extLst>
                  <a:ext uri="{FF2B5EF4-FFF2-40B4-BE49-F238E27FC236}">
                    <a16:creationId xmlns:a16="http://schemas.microsoft.com/office/drawing/2014/main" id="{EDE2C28E-607D-47DB-81B8-9F49BEB6ED3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034821" y="580935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1" name="Graphique 170" descr="Homme avec un remplissage uni">
                <a:extLst>
                  <a:ext uri="{FF2B5EF4-FFF2-40B4-BE49-F238E27FC236}">
                    <a16:creationId xmlns:a16="http://schemas.microsoft.com/office/drawing/2014/main" id="{9DF40472-CFBC-4277-A8BD-3DBD393F519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297466" y="581395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2" name="Graphique 171" descr="Homme avec un remplissage uni">
                <a:extLst>
                  <a:ext uri="{FF2B5EF4-FFF2-40B4-BE49-F238E27FC236}">
                    <a16:creationId xmlns:a16="http://schemas.microsoft.com/office/drawing/2014/main" id="{51C33A39-C8E1-4330-ACEC-57FA5A3306D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481244" y="581395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3" name="Graphique 172" descr="Homme avec un remplissage uni">
                <a:extLst>
                  <a:ext uri="{FF2B5EF4-FFF2-40B4-BE49-F238E27FC236}">
                    <a16:creationId xmlns:a16="http://schemas.microsoft.com/office/drawing/2014/main" id="{10DDBFAB-C1C0-49D6-88FF-BBAA192DDC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665022" y="581395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4" name="Graphique 173" descr="Homme avec un remplissage uni">
                <a:extLst>
                  <a:ext uri="{FF2B5EF4-FFF2-40B4-BE49-F238E27FC236}">
                    <a16:creationId xmlns:a16="http://schemas.microsoft.com/office/drawing/2014/main" id="{17A5CA36-AEE9-4A18-B3C1-6B04A760F3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023206" y="542086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5" name="Graphique 174" descr="Homme avec un remplissage uni">
                <a:extLst>
                  <a:ext uri="{FF2B5EF4-FFF2-40B4-BE49-F238E27FC236}">
                    <a16:creationId xmlns:a16="http://schemas.microsoft.com/office/drawing/2014/main" id="{8CABB149-1D66-47CA-A835-5E806B8FD7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206984" y="542086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6" name="Graphique 175" descr="Homme avec un remplissage uni">
                <a:extLst>
                  <a:ext uri="{FF2B5EF4-FFF2-40B4-BE49-F238E27FC236}">
                    <a16:creationId xmlns:a16="http://schemas.microsoft.com/office/drawing/2014/main" id="{9D723DAB-06C1-4D48-8D4E-57E43DDC1D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295931" y="543616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7" name="Graphique 176" descr="Homme avec un remplissage uni">
                <a:extLst>
                  <a:ext uri="{FF2B5EF4-FFF2-40B4-BE49-F238E27FC236}">
                    <a16:creationId xmlns:a16="http://schemas.microsoft.com/office/drawing/2014/main" id="{3DDDDE6C-FFBB-4997-AF02-09A78B887FE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469629" y="542546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8" name="Graphique 177" descr="Homme avec un remplissage uni">
                <a:extLst>
                  <a:ext uri="{FF2B5EF4-FFF2-40B4-BE49-F238E27FC236}">
                    <a16:creationId xmlns:a16="http://schemas.microsoft.com/office/drawing/2014/main" id="{498B5577-F089-4047-B590-11FA8A01D25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653407" y="542547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79" name="Graphique 178" descr="Homme avec un remplissage uni">
                <a:extLst>
                  <a:ext uri="{FF2B5EF4-FFF2-40B4-BE49-F238E27FC236}">
                    <a16:creationId xmlns:a16="http://schemas.microsoft.com/office/drawing/2014/main" id="{0D6EE9DB-27D5-469D-AD7B-4C03BB1804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837185" y="542547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0" name="Graphique 179" descr="Homme avec un remplissage uni">
                <a:extLst>
                  <a:ext uri="{FF2B5EF4-FFF2-40B4-BE49-F238E27FC236}">
                    <a16:creationId xmlns:a16="http://schemas.microsoft.com/office/drawing/2014/main" id="{FE8FE4FB-A553-4E98-80EA-4211388B3DD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226155" y="581625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1" name="Graphique 180" descr="Homme avec un remplissage uni">
                <a:extLst>
                  <a:ext uri="{FF2B5EF4-FFF2-40B4-BE49-F238E27FC236}">
                    <a16:creationId xmlns:a16="http://schemas.microsoft.com/office/drawing/2014/main" id="{92951B04-65C3-4232-B523-AF4B6A9091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1133608" y="579759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2" name="Graphique 181" descr="Homme avec un remplissage uni">
                <a:extLst>
                  <a:ext uri="{FF2B5EF4-FFF2-40B4-BE49-F238E27FC236}">
                    <a16:creationId xmlns:a16="http://schemas.microsoft.com/office/drawing/2014/main" id="{5B2DB0CF-2056-4FF4-8F17-69564CA2C1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312578" y="617839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4" name="Graphique 183" descr="Homme avec un remplissage uni">
                <a:extLst>
                  <a:ext uri="{FF2B5EF4-FFF2-40B4-BE49-F238E27FC236}">
                    <a16:creationId xmlns:a16="http://schemas.microsoft.com/office/drawing/2014/main" id="{72838FAB-405A-489B-964C-EFA95A6B67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580031" y="580220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5" name="Graphique 184" descr="Homme avec un remplissage uni">
                <a:extLst>
                  <a:ext uri="{FF2B5EF4-FFF2-40B4-BE49-F238E27FC236}">
                    <a16:creationId xmlns:a16="http://schemas.microsoft.com/office/drawing/2014/main" id="{5ADEA5F8-DC5D-40F5-8106-2EC8479FDE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763809" y="580220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6" name="Graphique 185" descr="Homme avec un remplissage uni">
                <a:extLst>
                  <a:ext uri="{FF2B5EF4-FFF2-40B4-BE49-F238E27FC236}">
                    <a16:creationId xmlns:a16="http://schemas.microsoft.com/office/drawing/2014/main" id="{BC7F691C-56A7-4C40-89EE-F8AC63449F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947587" y="580220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7" name="Graphique 186" descr="Homme avec un remplissage uni">
                <a:extLst>
                  <a:ext uri="{FF2B5EF4-FFF2-40B4-BE49-F238E27FC236}">
                    <a16:creationId xmlns:a16="http://schemas.microsoft.com/office/drawing/2014/main" id="{365C40DE-13C8-43EC-BB08-C4012E29CB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677161" y="618220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8" name="Graphique 187" descr="Homme avec un remplissage uni">
                <a:extLst>
                  <a:ext uri="{FF2B5EF4-FFF2-40B4-BE49-F238E27FC236}">
                    <a16:creationId xmlns:a16="http://schemas.microsoft.com/office/drawing/2014/main" id="{5D27E05B-9225-495E-8DE2-4CE6944C80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850070" y="618911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89" name="Graphique 188" descr="Homme avec un remplissage uni">
                <a:extLst>
                  <a:ext uri="{FF2B5EF4-FFF2-40B4-BE49-F238E27FC236}">
                    <a16:creationId xmlns:a16="http://schemas.microsoft.com/office/drawing/2014/main" id="{B2EBB391-5A2E-4774-A370-88A3BCE18BE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578496" y="542441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90" name="Graphique 189" descr="Homme avec un remplissage uni">
                <a:extLst>
                  <a:ext uri="{FF2B5EF4-FFF2-40B4-BE49-F238E27FC236}">
                    <a16:creationId xmlns:a16="http://schemas.microsoft.com/office/drawing/2014/main" id="{8F51F66E-5BA2-496C-AD4F-01607B5D05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752194" y="541371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91" name="Graphique 190" descr="Homme avec un remplissage uni">
                <a:extLst>
                  <a:ext uri="{FF2B5EF4-FFF2-40B4-BE49-F238E27FC236}">
                    <a16:creationId xmlns:a16="http://schemas.microsoft.com/office/drawing/2014/main" id="{5FED5C94-E489-4A26-808D-4220F0CC5F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935972" y="541371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92" name="Graphique 191" descr="Homme avec un remplissage uni">
                <a:extLst>
                  <a:ext uri="{FF2B5EF4-FFF2-40B4-BE49-F238E27FC236}">
                    <a16:creationId xmlns:a16="http://schemas.microsoft.com/office/drawing/2014/main" id="{138847BF-73F9-4BD4-AED7-DE4A1260AA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1119750" y="541371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93" name="Graphique 192" descr="Homme avec un remplissage uni">
                <a:extLst>
                  <a:ext uri="{FF2B5EF4-FFF2-40B4-BE49-F238E27FC236}">
                    <a16:creationId xmlns:a16="http://schemas.microsoft.com/office/drawing/2014/main" id="{75899E01-A016-4368-8B88-EBB7DE9746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9503912" y="618530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94" name="Graphique 193" descr="Homme avec un remplissage uni">
                <a:extLst>
                  <a:ext uri="{FF2B5EF4-FFF2-40B4-BE49-F238E27FC236}">
                    <a16:creationId xmlns:a16="http://schemas.microsoft.com/office/drawing/2014/main" id="{C881A36A-3BE6-4A38-8188-E7933534BA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386173" y="542729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95" name="Graphique 194" descr="Homme avec un remplissage uni">
                <a:extLst>
                  <a:ext uri="{FF2B5EF4-FFF2-40B4-BE49-F238E27FC236}">
                    <a16:creationId xmlns:a16="http://schemas.microsoft.com/office/drawing/2014/main" id="{BCED692C-B2DD-4DFF-93C9-FF0CE60964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9"/>
                  </a:ext>
                </a:extLst>
              </a:blip>
              <a:stretch>
                <a:fillRect/>
              </a:stretch>
            </p:blipFill>
            <p:spPr>
              <a:xfrm>
                <a:off x="10405344" y="5822684"/>
                <a:ext cx="360000" cy="360000"/>
              </a:xfrm>
              <a:prstGeom prst="rect">
                <a:avLst/>
              </a:prstGeom>
            </p:spPr>
          </p:pic>
        </p:grpSp>
        <p:sp>
          <p:nvSpPr>
            <p:cNvPr id="206" name="Forme libre : forme 205">
              <a:extLst>
                <a:ext uri="{FF2B5EF4-FFF2-40B4-BE49-F238E27FC236}">
                  <a16:creationId xmlns:a16="http://schemas.microsoft.com/office/drawing/2014/main" id="{5562F138-8E4C-404E-9C12-220BBD884B9D}"/>
                </a:ext>
              </a:extLst>
            </p:cNvPr>
            <p:cNvSpPr/>
            <p:nvPr/>
          </p:nvSpPr>
          <p:spPr>
            <a:xfrm flipV="1">
              <a:off x="6637654" y="3837117"/>
              <a:ext cx="1958366" cy="1946787"/>
            </a:xfrm>
            <a:custGeom>
              <a:avLst/>
              <a:gdLst>
                <a:gd name="connsiteX0" fmla="*/ 0 w 1120878"/>
                <a:gd name="connsiteY0" fmla="*/ 0 h 1946787"/>
                <a:gd name="connsiteX1" fmla="*/ 376084 w 1120878"/>
                <a:gd name="connsiteY1" fmla="*/ 302341 h 1946787"/>
                <a:gd name="connsiteX2" fmla="*/ 582562 w 1120878"/>
                <a:gd name="connsiteY2" fmla="*/ 1526458 h 1946787"/>
                <a:gd name="connsiteX3" fmla="*/ 1120878 w 1120878"/>
                <a:gd name="connsiteY3" fmla="*/ 1946787 h 1946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0878" h="1946787">
                  <a:moveTo>
                    <a:pt x="0" y="0"/>
                  </a:moveTo>
                  <a:cubicBezTo>
                    <a:pt x="139495" y="23965"/>
                    <a:pt x="278990" y="47931"/>
                    <a:pt x="376084" y="302341"/>
                  </a:cubicBezTo>
                  <a:cubicBezTo>
                    <a:pt x="473178" y="556751"/>
                    <a:pt x="458430" y="1252384"/>
                    <a:pt x="582562" y="1526458"/>
                  </a:cubicBezTo>
                  <a:cubicBezTo>
                    <a:pt x="706694" y="1800532"/>
                    <a:pt x="913786" y="1873659"/>
                    <a:pt x="1120878" y="1946787"/>
                  </a:cubicBezTo>
                </a:path>
              </a:pathLst>
            </a:custGeom>
            <a:noFill/>
            <a:ln w="57150">
              <a:solidFill>
                <a:schemeClr val="accent5"/>
              </a:solidFill>
              <a:headEnd type="none" w="med" len="med"/>
              <a:tailEnd type="arrow" w="med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sp>
        <p:nvSpPr>
          <p:cNvPr id="208" name="Titre 5">
            <a:extLst>
              <a:ext uri="{FF2B5EF4-FFF2-40B4-BE49-F238E27FC236}">
                <a16:creationId xmlns:a16="http://schemas.microsoft.com/office/drawing/2014/main" id="{F855A658-5A06-4F2B-B57A-8C76FA9663A8}"/>
              </a:ext>
            </a:extLst>
          </p:cNvPr>
          <p:cNvSpPr txBox="1">
            <a:spLocks/>
          </p:cNvSpPr>
          <p:nvPr/>
        </p:nvSpPr>
        <p:spPr>
          <a:xfrm>
            <a:off x="7352159" y="671882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Een</a:t>
            </a:r>
            <a:r>
              <a:rPr lang="fr-BE" kern="0" dirty="0"/>
              <a:t> </a:t>
            </a:r>
            <a:r>
              <a:rPr lang="fr-BE" kern="0" dirty="0" err="1"/>
              <a:t>veranderende</a:t>
            </a:r>
            <a:r>
              <a:rPr lang="fr-BE" kern="0" dirty="0"/>
              <a:t> </a:t>
            </a:r>
            <a:r>
              <a:rPr lang="fr-BE" kern="0" dirty="0" err="1"/>
              <a:t>bevolking</a:t>
            </a:r>
            <a:r>
              <a:rPr lang="fr-BE" kern="0" dirty="0"/>
              <a:t>!</a:t>
            </a:r>
          </a:p>
        </p:txBody>
      </p:sp>
      <p:sp>
        <p:nvSpPr>
          <p:cNvPr id="209" name="ZoneTexte 208">
            <a:extLst>
              <a:ext uri="{FF2B5EF4-FFF2-40B4-BE49-F238E27FC236}">
                <a16:creationId xmlns:a16="http://schemas.microsoft.com/office/drawing/2014/main" id="{39479A0A-84C9-45BD-A741-8C8641617C88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318237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Un population changeante !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ersonne en fauteuil roulant avec un remplissage uni">
            <a:extLst>
              <a:ext uri="{FF2B5EF4-FFF2-40B4-BE49-F238E27FC236}">
                <a16:creationId xmlns:a16="http://schemas.microsoft.com/office/drawing/2014/main" id="{18E426E6-DD9B-4271-B2F6-DC6981810B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2280" y="491829"/>
            <a:ext cx="356188" cy="301135"/>
          </a:xfrm>
          <a:prstGeom prst="rect">
            <a:avLst/>
          </a:prstGeom>
        </p:spPr>
      </p:pic>
      <p:pic>
        <p:nvPicPr>
          <p:cNvPr id="5" name="Graphique 4" descr="Homme avec canne avec un remplissage uni">
            <a:extLst>
              <a:ext uri="{FF2B5EF4-FFF2-40B4-BE49-F238E27FC236}">
                <a16:creationId xmlns:a16="http://schemas.microsoft.com/office/drawing/2014/main" id="{FD03F434-7241-444A-88D5-67DC8CEE44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770595" y="273360"/>
            <a:ext cx="356188" cy="301135"/>
          </a:xfrm>
          <a:prstGeom prst="rect">
            <a:avLst/>
          </a:prstGeom>
        </p:spPr>
      </p:pic>
      <p:pic>
        <p:nvPicPr>
          <p:cNvPr id="8" name="Graphique 7" descr="Femme enceinte avec un remplissage uni">
            <a:extLst>
              <a:ext uri="{FF2B5EF4-FFF2-40B4-BE49-F238E27FC236}">
                <a16:creationId xmlns:a16="http://schemas.microsoft.com/office/drawing/2014/main" id="{936F15EC-1D3D-4951-82EE-C0EE53B7BC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964483" y="102193"/>
            <a:ext cx="356188" cy="301135"/>
          </a:xfrm>
          <a:prstGeom prst="rect">
            <a:avLst/>
          </a:prstGeom>
        </p:spPr>
      </p:pic>
      <p:pic>
        <p:nvPicPr>
          <p:cNvPr id="10" name="Graphique 9" descr="Femme avec enfant avec un remplissage uni">
            <a:extLst>
              <a:ext uri="{FF2B5EF4-FFF2-40B4-BE49-F238E27FC236}">
                <a16:creationId xmlns:a16="http://schemas.microsoft.com/office/drawing/2014/main" id="{347649BB-3BF9-40FD-A101-6800A2CB48B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788454" y="743109"/>
            <a:ext cx="356188" cy="301135"/>
          </a:xfrm>
          <a:prstGeom prst="rect">
            <a:avLst/>
          </a:prstGeom>
        </p:spPr>
      </p:pic>
      <p:pic>
        <p:nvPicPr>
          <p:cNvPr id="12" name="Graphique 11" descr="Femme avec un remplissage uni">
            <a:extLst>
              <a:ext uri="{FF2B5EF4-FFF2-40B4-BE49-F238E27FC236}">
                <a16:creationId xmlns:a16="http://schemas.microsoft.com/office/drawing/2014/main" id="{5C99AAFB-E7BC-4BE6-8D7C-03B772CD0B2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017576" y="783846"/>
            <a:ext cx="356188" cy="301135"/>
          </a:xfrm>
          <a:prstGeom prst="rect">
            <a:avLst/>
          </a:prstGeom>
        </p:spPr>
      </p:pic>
      <p:pic>
        <p:nvPicPr>
          <p:cNvPr id="18" name="Graphique 17" descr="Homme et femme avec un remplissage uni">
            <a:extLst>
              <a:ext uri="{FF2B5EF4-FFF2-40B4-BE49-F238E27FC236}">
                <a16:creationId xmlns:a16="http://schemas.microsoft.com/office/drawing/2014/main" id="{6DDB73D4-4259-4B8F-9FA7-8937E0880B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158370" y="331119"/>
            <a:ext cx="356188" cy="301135"/>
          </a:xfrm>
          <a:prstGeom prst="rect">
            <a:avLst/>
          </a:prstGeom>
        </p:spPr>
      </p:pic>
      <p:pic>
        <p:nvPicPr>
          <p:cNvPr id="20" name="Graphique 19" descr="Famille avec une fille avec un remplissage uni">
            <a:extLst>
              <a:ext uri="{FF2B5EF4-FFF2-40B4-BE49-F238E27FC236}">
                <a16:creationId xmlns:a16="http://schemas.microsoft.com/office/drawing/2014/main" id="{28AA81EC-AC16-4362-AED2-4C957B18690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263371" y="634826"/>
            <a:ext cx="356188" cy="301135"/>
          </a:xfrm>
          <a:prstGeom prst="rect">
            <a:avLst/>
          </a:prstGeom>
        </p:spPr>
      </p:pic>
      <p:grpSp>
        <p:nvGrpSpPr>
          <p:cNvPr id="2" name="Groupe 1">
            <a:extLst>
              <a:ext uri="{FF2B5EF4-FFF2-40B4-BE49-F238E27FC236}">
                <a16:creationId xmlns:a16="http://schemas.microsoft.com/office/drawing/2014/main" id="{FAA1D397-A34C-4A38-A643-7B1726B73221}"/>
              </a:ext>
            </a:extLst>
          </p:cNvPr>
          <p:cNvGrpSpPr/>
          <p:nvPr/>
        </p:nvGrpSpPr>
        <p:grpSpPr>
          <a:xfrm>
            <a:off x="5033585" y="2172800"/>
            <a:ext cx="2234790" cy="2624175"/>
            <a:chOff x="654569" y="2162861"/>
            <a:chExt cx="2234790" cy="2624175"/>
          </a:xfrm>
        </p:grpSpPr>
        <p:pic>
          <p:nvPicPr>
            <p:cNvPr id="240" name="Graphique 239" descr="Homme avec un remplissage uni">
              <a:extLst>
                <a:ext uri="{FF2B5EF4-FFF2-40B4-BE49-F238E27FC236}">
                  <a16:creationId xmlns:a16="http://schemas.microsoft.com/office/drawing/2014/main" id="{D75A0EF2-00D8-4945-B019-BEB072E57D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27341" y="2162861"/>
              <a:ext cx="360000" cy="360000"/>
            </a:xfrm>
            <a:prstGeom prst="rect">
              <a:avLst/>
            </a:prstGeom>
          </p:spPr>
        </p:pic>
        <p:pic>
          <p:nvPicPr>
            <p:cNvPr id="241" name="Graphique 240" descr="Homme avec un remplissage uni">
              <a:extLst>
                <a:ext uri="{FF2B5EF4-FFF2-40B4-BE49-F238E27FC236}">
                  <a16:creationId xmlns:a16="http://schemas.microsoft.com/office/drawing/2014/main" id="{DB48CFCF-43EF-4191-8151-95F71B25A8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11119" y="2162862"/>
              <a:ext cx="360000" cy="360000"/>
            </a:xfrm>
            <a:prstGeom prst="rect">
              <a:avLst/>
            </a:prstGeom>
          </p:spPr>
        </p:pic>
        <p:pic>
          <p:nvPicPr>
            <p:cNvPr id="242" name="Graphique 241" descr="Homme avec un remplissage uni">
              <a:extLst>
                <a:ext uri="{FF2B5EF4-FFF2-40B4-BE49-F238E27FC236}">
                  <a16:creationId xmlns:a16="http://schemas.microsoft.com/office/drawing/2014/main" id="{301C03CE-DE53-4D2D-951A-48B4979E2E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73764" y="2167467"/>
              <a:ext cx="360000" cy="360000"/>
            </a:xfrm>
            <a:prstGeom prst="rect">
              <a:avLst/>
            </a:prstGeom>
          </p:spPr>
        </p:pic>
        <p:pic>
          <p:nvPicPr>
            <p:cNvPr id="243" name="Graphique 242" descr="Homme avec un remplissage uni">
              <a:extLst>
                <a:ext uri="{FF2B5EF4-FFF2-40B4-BE49-F238E27FC236}">
                  <a16:creationId xmlns:a16="http://schemas.microsoft.com/office/drawing/2014/main" id="{309AEB2B-9602-4E0A-B3ED-53A2B1D222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57542" y="2167468"/>
              <a:ext cx="360000" cy="360000"/>
            </a:xfrm>
            <a:prstGeom prst="rect">
              <a:avLst/>
            </a:prstGeom>
          </p:spPr>
        </p:pic>
        <p:pic>
          <p:nvPicPr>
            <p:cNvPr id="244" name="Graphique 243" descr="Homme avec un remplissage uni">
              <a:extLst>
                <a:ext uri="{FF2B5EF4-FFF2-40B4-BE49-F238E27FC236}">
                  <a16:creationId xmlns:a16="http://schemas.microsoft.com/office/drawing/2014/main" id="{009498AF-423C-4C20-B62F-5F751EF7F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41320" y="2167468"/>
              <a:ext cx="360000" cy="360000"/>
            </a:xfrm>
            <a:prstGeom prst="rect">
              <a:avLst/>
            </a:prstGeom>
          </p:spPr>
        </p:pic>
        <p:pic>
          <p:nvPicPr>
            <p:cNvPr id="245" name="Graphique 244" descr="Homme avec un remplissage uni">
              <a:extLst>
                <a:ext uri="{FF2B5EF4-FFF2-40B4-BE49-F238E27FC236}">
                  <a16:creationId xmlns:a16="http://schemas.microsoft.com/office/drawing/2014/main" id="{EB0E2085-26C5-4640-B199-27793BADBE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15702" y="2165163"/>
              <a:ext cx="360000" cy="360000"/>
            </a:xfrm>
            <a:prstGeom prst="rect">
              <a:avLst/>
            </a:prstGeom>
          </p:spPr>
        </p:pic>
        <p:pic>
          <p:nvPicPr>
            <p:cNvPr id="246" name="Graphique 245" descr="Homme avec un remplissage uni">
              <a:extLst>
                <a:ext uri="{FF2B5EF4-FFF2-40B4-BE49-F238E27FC236}">
                  <a16:creationId xmlns:a16="http://schemas.microsoft.com/office/drawing/2014/main" id="{11DE17AC-40CF-448A-BFFD-56FCE21B7D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99480" y="2165164"/>
              <a:ext cx="360000" cy="360000"/>
            </a:xfrm>
            <a:prstGeom prst="rect">
              <a:avLst/>
            </a:prstGeom>
          </p:spPr>
        </p:pic>
        <p:pic>
          <p:nvPicPr>
            <p:cNvPr id="247" name="Graphique 246" descr="Homme avec un remplissage uni">
              <a:extLst>
                <a:ext uri="{FF2B5EF4-FFF2-40B4-BE49-F238E27FC236}">
                  <a16:creationId xmlns:a16="http://schemas.microsoft.com/office/drawing/2014/main" id="{680E0248-3EEE-4D8E-A5B3-B05FB8D7AF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83258" y="2165164"/>
              <a:ext cx="360000" cy="360000"/>
            </a:xfrm>
            <a:prstGeom prst="rect">
              <a:avLst/>
            </a:prstGeom>
          </p:spPr>
        </p:pic>
        <p:pic>
          <p:nvPicPr>
            <p:cNvPr id="248" name="Graphique 247" descr="Homme avec un remplissage uni">
              <a:extLst>
                <a:ext uri="{FF2B5EF4-FFF2-40B4-BE49-F238E27FC236}">
                  <a16:creationId xmlns:a16="http://schemas.microsoft.com/office/drawing/2014/main" id="{EAF8F3E6-7C2D-4783-8B67-DF04D816F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62125" y="2169769"/>
              <a:ext cx="360000" cy="360000"/>
            </a:xfrm>
            <a:prstGeom prst="rect">
              <a:avLst/>
            </a:prstGeom>
          </p:spPr>
        </p:pic>
        <p:pic>
          <p:nvPicPr>
            <p:cNvPr id="249" name="Graphique 248" descr="Homme avec un remplissage uni">
              <a:extLst>
                <a:ext uri="{FF2B5EF4-FFF2-40B4-BE49-F238E27FC236}">
                  <a16:creationId xmlns:a16="http://schemas.microsoft.com/office/drawing/2014/main" id="{B6F80FC9-EE3C-49DD-BE71-8C328C4E5A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45903" y="2169770"/>
              <a:ext cx="360000" cy="360000"/>
            </a:xfrm>
            <a:prstGeom prst="rect">
              <a:avLst/>
            </a:prstGeom>
          </p:spPr>
        </p:pic>
        <p:pic>
          <p:nvPicPr>
            <p:cNvPr id="250" name="Graphique 249" descr="Homme avec un remplissage uni">
              <a:extLst>
                <a:ext uri="{FF2B5EF4-FFF2-40B4-BE49-F238E27FC236}">
                  <a16:creationId xmlns:a16="http://schemas.microsoft.com/office/drawing/2014/main" id="{54BC328B-74AD-424B-B209-FF718315A5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29681" y="2169770"/>
              <a:ext cx="360000" cy="360000"/>
            </a:xfrm>
            <a:prstGeom prst="rect">
              <a:avLst/>
            </a:prstGeom>
          </p:spPr>
        </p:pic>
        <p:pic>
          <p:nvPicPr>
            <p:cNvPr id="251" name="Graphique 250" descr="Homme avec un remplissage uni">
              <a:extLst>
                <a:ext uri="{FF2B5EF4-FFF2-40B4-BE49-F238E27FC236}">
                  <a16:creationId xmlns:a16="http://schemas.microsoft.com/office/drawing/2014/main" id="{04DD716A-B43C-4998-9BD7-7EC69DB7D9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19785" y="2529768"/>
              <a:ext cx="360000" cy="360000"/>
            </a:xfrm>
            <a:prstGeom prst="rect">
              <a:avLst/>
            </a:prstGeom>
          </p:spPr>
        </p:pic>
        <p:pic>
          <p:nvPicPr>
            <p:cNvPr id="252" name="Graphique 251" descr="Homme avec un remplissage uni">
              <a:extLst>
                <a:ext uri="{FF2B5EF4-FFF2-40B4-BE49-F238E27FC236}">
                  <a16:creationId xmlns:a16="http://schemas.microsoft.com/office/drawing/2014/main" id="{4632023C-0CE2-4BBF-9A30-C42734FB3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03563" y="2529769"/>
              <a:ext cx="360000" cy="360000"/>
            </a:xfrm>
            <a:prstGeom prst="rect">
              <a:avLst/>
            </a:prstGeom>
          </p:spPr>
        </p:pic>
        <p:pic>
          <p:nvPicPr>
            <p:cNvPr id="253" name="Graphique 252" descr="Homme avec un remplissage uni">
              <a:extLst>
                <a:ext uri="{FF2B5EF4-FFF2-40B4-BE49-F238E27FC236}">
                  <a16:creationId xmlns:a16="http://schemas.microsoft.com/office/drawing/2014/main" id="{1DE02D3B-64D5-44B6-8146-729CF4CA7AD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66208" y="2534374"/>
              <a:ext cx="360000" cy="360000"/>
            </a:xfrm>
            <a:prstGeom prst="rect">
              <a:avLst/>
            </a:prstGeom>
          </p:spPr>
        </p:pic>
        <p:pic>
          <p:nvPicPr>
            <p:cNvPr id="254" name="Graphique 253" descr="Homme avec un remplissage uni">
              <a:extLst>
                <a:ext uri="{FF2B5EF4-FFF2-40B4-BE49-F238E27FC236}">
                  <a16:creationId xmlns:a16="http://schemas.microsoft.com/office/drawing/2014/main" id="{064ADAA8-C34E-4F37-9253-C4904DB8DD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49986" y="2534375"/>
              <a:ext cx="360000" cy="360000"/>
            </a:xfrm>
            <a:prstGeom prst="rect">
              <a:avLst/>
            </a:prstGeom>
          </p:spPr>
        </p:pic>
        <p:pic>
          <p:nvPicPr>
            <p:cNvPr id="255" name="Graphique 254" descr="Homme avec un remplissage uni">
              <a:extLst>
                <a:ext uri="{FF2B5EF4-FFF2-40B4-BE49-F238E27FC236}">
                  <a16:creationId xmlns:a16="http://schemas.microsoft.com/office/drawing/2014/main" id="{92BABA20-5FE3-4EB8-B3E6-674A815D8B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33764" y="2534375"/>
              <a:ext cx="360000" cy="360000"/>
            </a:xfrm>
            <a:prstGeom prst="rect">
              <a:avLst/>
            </a:prstGeom>
          </p:spPr>
        </p:pic>
        <p:pic>
          <p:nvPicPr>
            <p:cNvPr id="256" name="Graphique 255" descr="Homme avec un remplissage uni">
              <a:extLst>
                <a:ext uri="{FF2B5EF4-FFF2-40B4-BE49-F238E27FC236}">
                  <a16:creationId xmlns:a16="http://schemas.microsoft.com/office/drawing/2014/main" id="{122EB3BF-42D4-4B89-B124-F03A0DEC71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08146" y="2532070"/>
              <a:ext cx="360000" cy="360000"/>
            </a:xfrm>
            <a:prstGeom prst="rect">
              <a:avLst/>
            </a:prstGeom>
          </p:spPr>
        </p:pic>
        <p:pic>
          <p:nvPicPr>
            <p:cNvPr id="257" name="Graphique 256" descr="Homme avec un remplissage uni">
              <a:extLst>
                <a:ext uri="{FF2B5EF4-FFF2-40B4-BE49-F238E27FC236}">
                  <a16:creationId xmlns:a16="http://schemas.microsoft.com/office/drawing/2014/main" id="{35803FEC-BC9D-4B02-82B7-B5499720E6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91924" y="2532071"/>
              <a:ext cx="360000" cy="360000"/>
            </a:xfrm>
            <a:prstGeom prst="rect">
              <a:avLst/>
            </a:prstGeom>
          </p:spPr>
        </p:pic>
        <p:pic>
          <p:nvPicPr>
            <p:cNvPr id="258" name="Graphique 257" descr="Homme avec un remplissage uni">
              <a:extLst>
                <a:ext uri="{FF2B5EF4-FFF2-40B4-BE49-F238E27FC236}">
                  <a16:creationId xmlns:a16="http://schemas.microsoft.com/office/drawing/2014/main" id="{31FE5FB0-E923-4449-B3CD-783E62EDD1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75702" y="2532071"/>
              <a:ext cx="360000" cy="360000"/>
            </a:xfrm>
            <a:prstGeom prst="rect">
              <a:avLst/>
            </a:prstGeom>
          </p:spPr>
        </p:pic>
        <p:pic>
          <p:nvPicPr>
            <p:cNvPr id="259" name="Graphique 258" descr="Homme avec un remplissage uni">
              <a:extLst>
                <a:ext uri="{FF2B5EF4-FFF2-40B4-BE49-F238E27FC236}">
                  <a16:creationId xmlns:a16="http://schemas.microsoft.com/office/drawing/2014/main" id="{7285CED1-C857-4CCD-86CD-0787C90BA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54569" y="2536676"/>
              <a:ext cx="360000" cy="360000"/>
            </a:xfrm>
            <a:prstGeom prst="rect">
              <a:avLst/>
            </a:prstGeom>
          </p:spPr>
        </p:pic>
        <p:pic>
          <p:nvPicPr>
            <p:cNvPr id="260" name="Graphique 259" descr="Homme avec un remplissage uni">
              <a:extLst>
                <a:ext uri="{FF2B5EF4-FFF2-40B4-BE49-F238E27FC236}">
                  <a16:creationId xmlns:a16="http://schemas.microsoft.com/office/drawing/2014/main" id="{1CCAE2CF-16F2-44A7-903B-0178FDBE9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38347" y="2536677"/>
              <a:ext cx="360000" cy="360000"/>
            </a:xfrm>
            <a:prstGeom prst="rect">
              <a:avLst/>
            </a:prstGeom>
          </p:spPr>
        </p:pic>
        <p:pic>
          <p:nvPicPr>
            <p:cNvPr id="261" name="Graphique 260" descr="Homme avec un remplissage uni">
              <a:extLst>
                <a:ext uri="{FF2B5EF4-FFF2-40B4-BE49-F238E27FC236}">
                  <a16:creationId xmlns:a16="http://schemas.microsoft.com/office/drawing/2014/main" id="{9E7F533E-E822-430F-8BFD-D18B66E4D2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22125" y="2536677"/>
              <a:ext cx="360000" cy="360000"/>
            </a:xfrm>
            <a:prstGeom prst="rect">
              <a:avLst/>
            </a:prstGeom>
          </p:spPr>
        </p:pic>
        <p:pic>
          <p:nvPicPr>
            <p:cNvPr id="262" name="Graphique 261" descr="Homme avec un remplissage uni">
              <a:extLst>
                <a:ext uri="{FF2B5EF4-FFF2-40B4-BE49-F238E27FC236}">
                  <a16:creationId xmlns:a16="http://schemas.microsoft.com/office/drawing/2014/main" id="{637872AB-BE67-435E-B25B-384AB90C88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34897" y="2876689"/>
              <a:ext cx="360000" cy="360000"/>
            </a:xfrm>
            <a:prstGeom prst="rect">
              <a:avLst/>
            </a:prstGeom>
          </p:spPr>
        </p:pic>
        <p:pic>
          <p:nvPicPr>
            <p:cNvPr id="263" name="Graphique 262" descr="Homme avec un remplissage uni">
              <a:extLst>
                <a:ext uri="{FF2B5EF4-FFF2-40B4-BE49-F238E27FC236}">
                  <a16:creationId xmlns:a16="http://schemas.microsoft.com/office/drawing/2014/main" id="{BAC21599-2E96-4ADF-8F95-AF8F75A9C7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18675" y="2876690"/>
              <a:ext cx="360000" cy="360000"/>
            </a:xfrm>
            <a:prstGeom prst="rect">
              <a:avLst/>
            </a:prstGeom>
          </p:spPr>
        </p:pic>
        <p:pic>
          <p:nvPicPr>
            <p:cNvPr id="264" name="Graphique 263" descr="Homme avec un remplissage uni">
              <a:extLst>
                <a:ext uri="{FF2B5EF4-FFF2-40B4-BE49-F238E27FC236}">
                  <a16:creationId xmlns:a16="http://schemas.microsoft.com/office/drawing/2014/main" id="{2D51ABB6-2BA8-41EC-9B48-302A0E260A7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81320" y="2881295"/>
              <a:ext cx="360000" cy="360000"/>
            </a:xfrm>
            <a:prstGeom prst="rect">
              <a:avLst/>
            </a:prstGeom>
          </p:spPr>
        </p:pic>
        <p:pic>
          <p:nvPicPr>
            <p:cNvPr id="265" name="Graphique 264" descr="Homme avec un remplissage uni">
              <a:extLst>
                <a:ext uri="{FF2B5EF4-FFF2-40B4-BE49-F238E27FC236}">
                  <a16:creationId xmlns:a16="http://schemas.microsoft.com/office/drawing/2014/main" id="{9F7DDD20-8817-4066-B359-A416047C70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65098" y="2881296"/>
              <a:ext cx="360000" cy="360000"/>
            </a:xfrm>
            <a:prstGeom prst="rect">
              <a:avLst/>
            </a:prstGeom>
          </p:spPr>
        </p:pic>
        <p:pic>
          <p:nvPicPr>
            <p:cNvPr id="266" name="Graphique 265" descr="Homme avec un remplissage uni">
              <a:extLst>
                <a:ext uri="{FF2B5EF4-FFF2-40B4-BE49-F238E27FC236}">
                  <a16:creationId xmlns:a16="http://schemas.microsoft.com/office/drawing/2014/main" id="{5DA7F5E2-2477-455E-A657-8C9341B7BC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48876" y="2881296"/>
              <a:ext cx="360000" cy="360000"/>
            </a:xfrm>
            <a:prstGeom prst="rect">
              <a:avLst/>
            </a:prstGeom>
          </p:spPr>
        </p:pic>
        <p:pic>
          <p:nvPicPr>
            <p:cNvPr id="267" name="Graphique 266" descr="Homme avec un remplissage uni">
              <a:extLst>
                <a:ext uri="{FF2B5EF4-FFF2-40B4-BE49-F238E27FC236}">
                  <a16:creationId xmlns:a16="http://schemas.microsoft.com/office/drawing/2014/main" id="{4E29D3F4-2BBE-4D7A-A1F0-D8AFD711A1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23258" y="2878991"/>
              <a:ext cx="360000" cy="360000"/>
            </a:xfrm>
            <a:prstGeom prst="rect">
              <a:avLst/>
            </a:prstGeom>
          </p:spPr>
        </p:pic>
        <p:pic>
          <p:nvPicPr>
            <p:cNvPr id="268" name="Graphique 267" descr="Homme avec un remplissage uni">
              <a:extLst>
                <a:ext uri="{FF2B5EF4-FFF2-40B4-BE49-F238E27FC236}">
                  <a16:creationId xmlns:a16="http://schemas.microsoft.com/office/drawing/2014/main" id="{7267AF13-0737-497C-9ACF-889DEF14DC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07036" y="2878992"/>
              <a:ext cx="360000" cy="360000"/>
            </a:xfrm>
            <a:prstGeom prst="rect">
              <a:avLst/>
            </a:prstGeom>
          </p:spPr>
        </p:pic>
        <p:pic>
          <p:nvPicPr>
            <p:cNvPr id="269" name="Graphique 268" descr="Homme avec un remplissage uni">
              <a:extLst>
                <a:ext uri="{FF2B5EF4-FFF2-40B4-BE49-F238E27FC236}">
                  <a16:creationId xmlns:a16="http://schemas.microsoft.com/office/drawing/2014/main" id="{147E3FCA-028D-43D0-9FA1-797CAF982A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90814" y="2878992"/>
              <a:ext cx="360000" cy="360000"/>
            </a:xfrm>
            <a:prstGeom prst="rect">
              <a:avLst/>
            </a:prstGeom>
          </p:spPr>
        </p:pic>
        <p:pic>
          <p:nvPicPr>
            <p:cNvPr id="270" name="Graphique 269" descr="Homme avec un remplissage uni">
              <a:extLst>
                <a:ext uri="{FF2B5EF4-FFF2-40B4-BE49-F238E27FC236}">
                  <a16:creationId xmlns:a16="http://schemas.microsoft.com/office/drawing/2014/main" id="{ABFC88AE-049A-42FF-AEEE-7542AD9020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69681" y="2883597"/>
              <a:ext cx="360000" cy="360000"/>
            </a:xfrm>
            <a:prstGeom prst="rect">
              <a:avLst/>
            </a:prstGeom>
          </p:spPr>
        </p:pic>
        <p:pic>
          <p:nvPicPr>
            <p:cNvPr id="271" name="Graphique 270" descr="Homme avec un remplissage uni">
              <a:extLst>
                <a:ext uri="{FF2B5EF4-FFF2-40B4-BE49-F238E27FC236}">
                  <a16:creationId xmlns:a16="http://schemas.microsoft.com/office/drawing/2014/main" id="{101A5523-61B9-4986-8844-0E00D0F066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53459" y="2883598"/>
              <a:ext cx="360000" cy="360000"/>
            </a:xfrm>
            <a:prstGeom prst="rect">
              <a:avLst/>
            </a:prstGeom>
          </p:spPr>
        </p:pic>
        <p:pic>
          <p:nvPicPr>
            <p:cNvPr id="272" name="Graphique 271" descr="Homme avec un remplissage uni">
              <a:extLst>
                <a:ext uri="{FF2B5EF4-FFF2-40B4-BE49-F238E27FC236}">
                  <a16:creationId xmlns:a16="http://schemas.microsoft.com/office/drawing/2014/main" id="{A8F735CE-5C71-49CA-B330-61C322ECE4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37237" y="2883598"/>
              <a:ext cx="360000" cy="360000"/>
            </a:xfrm>
            <a:prstGeom prst="rect">
              <a:avLst/>
            </a:prstGeom>
          </p:spPr>
        </p:pic>
        <p:pic>
          <p:nvPicPr>
            <p:cNvPr id="273" name="Graphique 272" descr="Homme avec un remplissage uni">
              <a:extLst>
                <a:ext uri="{FF2B5EF4-FFF2-40B4-BE49-F238E27FC236}">
                  <a16:creationId xmlns:a16="http://schemas.microsoft.com/office/drawing/2014/main" id="{BC012905-8C63-4EBA-926E-B933ECE231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27341" y="3243596"/>
              <a:ext cx="360000" cy="360000"/>
            </a:xfrm>
            <a:prstGeom prst="rect">
              <a:avLst/>
            </a:prstGeom>
          </p:spPr>
        </p:pic>
        <p:pic>
          <p:nvPicPr>
            <p:cNvPr id="274" name="Graphique 273" descr="Homme avec un remplissage uni">
              <a:extLst>
                <a:ext uri="{FF2B5EF4-FFF2-40B4-BE49-F238E27FC236}">
                  <a16:creationId xmlns:a16="http://schemas.microsoft.com/office/drawing/2014/main" id="{6007B5A6-6A70-43D9-9BE9-63CDE1063821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11119" y="3243597"/>
              <a:ext cx="360000" cy="360000"/>
            </a:xfrm>
            <a:prstGeom prst="rect">
              <a:avLst/>
            </a:prstGeom>
          </p:spPr>
        </p:pic>
        <p:pic>
          <p:nvPicPr>
            <p:cNvPr id="275" name="Graphique 274" descr="Homme avec un remplissage uni">
              <a:extLst>
                <a:ext uri="{FF2B5EF4-FFF2-40B4-BE49-F238E27FC236}">
                  <a16:creationId xmlns:a16="http://schemas.microsoft.com/office/drawing/2014/main" id="{39D302D1-3DB5-4340-A899-5D19C8FC87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73764" y="3248202"/>
              <a:ext cx="360000" cy="360000"/>
            </a:xfrm>
            <a:prstGeom prst="rect">
              <a:avLst/>
            </a:prstGeom>
          </p:spPr>
        </p:pic>
        <p:pic>
          <p:nvPicPr>
            <p:cNvPr id="276" name="Graphique 275" descr="Homme avec un remplissage uni">
              <a:extLst>
                <a:ext uri="{FF2B5EF4-FFF2-40B4-BE49-F238E27FC236}">
                  <a16:creationId xmlns:a16="http://schemas.microsoft.com/office/drawing/2014/main" id="{E609112E-5A66-4EAF-BFCA-93FC89FFE3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57542" y="3248203"/>
              <a:ext cx="360000" cy="360000"/>
            </a:xfrm>
            <a:prstGeom prst="rect">
              <a:avLst/>
            </a:prstGeom>
          </p:spPr>
        </p:pic>
        <p:pic>
          <p:nvPicPr>
            <p:cNvPr id="277" name="Graphique 276" descr="Homme avec un remplissage uni">
              <a:extLst>
                <a:ext uri="{FF2B5EF4-FFF2-40B4-BE49-F238E27FC236}">
                  <a16:creationId xmlns:a16="http://schemas.microsoft.com/office/drawing/2014/main" id="{1D367EB5-9E55-4138-8DEF-A0023369F9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41320" y="3248203"/>
              <a:ext cx="360000" cy="360000"/>
            </a:xfrm>
            <a:prstGeom prst="rect">
              <a:avLst/>
            </a:prstGeom>
          </p:spPr>
        </p:pic>
        <p:pic>
          <p:nvPicPr>
            <p:cNvPr id="278" name="Graphique 277" descr="Homme avec un remplissage uni">
              <a:extLst>
                <a:ext uri="{FF2B5EF4-FFF2-40B4-BE49-F238E27FC236}">
                  <a16:creationId xmlns:a16="http://schemas.microsoft.com/office/drawing/2014/main" id="{99417D59-DD02-45E5-8ED3-C2D6A4BD92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15702" y="3245898"/>
              <a:ext cx="360000" cy="360000"/>
            </a:xfrm>
            <a:prstGeom prst="rect">
              <a:avLst/>
            </a:prstGeom>
          </p:spPr>
        </p:pic>
        <p:pic>
          <p:nvPicPr>
            <p:cNvPr id="279" name="Graphique 278" descr="Homme avec un remplissage uni">
              <a:extLst>
                <a:ext uri="{FF2B5EF4-FFF2-40B4-BE49-F238E27FC236}">
                  <a16:creationId xmlns:a16="http://schemas.microsoft.com/office/drawing/2014/main" id="{63EFF617-81CC-49E7-9B65-ABC96AE933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399480" y="3245899"/>
              <a:ext cx="360000" cy="360000"/>
            </a:xfrm>
            <a:prstGeom prst="rect">
              <a:avLst/>
            </a:prstGeom>
          </p:spPr>
        </p:pic>
        <p:pic>
          <p:nvPicPr>
            <p:cNvPr id="280" name="Graphique 279" descr="Homme avec un remplissage uni">
              <a:extLst>
                <a:ext uri="{FF2B5EF4-FFF2-40B4-BE49-F238E27FC236}">
                  <a16:creationId xmlns:a16="http://schemas.microsoft.com/office/drawing/2014/main" id="{2D15FB27-6D84-42BC-8F2A-D55BD66295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83258" y="3245899"/>
              <a:ext cx="360000" cy="360000"/>
            </a:xfrm>
            <a:prstGeom prst="rect">
              <a:avLst/>
            </a:prstGeom>
          </p:spPr>
        </p:pic>
        <p:pic>
          <p:nvPicPr>
            <p:cNvPr id="281" name="Graphique 280" descr="Homme avec un remplissage uni">
              <a:extLst>
                <a:ext uri="{FF2B5EF4-FFF2-40B4-BE49-F238E27FC236}">
                  <a16:creationId xmlns:a16="http://schemas.microsoft.com/office/drawing/2014/main" id="{C829E1A5-CDBF-41CB-A6F9-4C76234475D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62125" y="3250504"/>
              <a:ext cx="360000" cy="360000"/>
            </a:xfrm>
            <a:prstGeom prst="rect">
              <a:avLst/>
            </a:prstGeom>
          </p:spPr>
        </p:pic>
        <p:pic>
          <p:nvPicPr>
            <p:cNvPr id="282" name="Graphique 281" descr="Homme avec un remplissage uni">
              <a:extLst>
                <a:ext uri="{FF2B5EF4-FFF2-40B4-BE49-F238E27FC236}">
                  <a16:creationId xmlns:a16="http://schemas.microsoft.com/office/drawing/2014/main" id="{5D73D9BA-1C55-489B-B2ED-1A4BE9122B5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45903" y="3250505"/>
              <a:ext cx="360000" cy="360000"/>
            </a:xfrm>
            <a:prstGeom prst="rect">
              <a:avLst/>
            </a:prstGeom>
          </p:spPr>
        </p:pic>
        <p:pic>
          <p:nvPicPr>
            <p:cNvPr id="283" name="Graphique 282" descr="Homme avec un remplissage uni">
              <a:extLst>
                <a:ext uri="{FF2B5EF4-FFF2-40B4-BE49-F238E27FC236}">
                  <a16:creationId xmlns:a16="http://schemas.microsoft.com/office/drawing/2014/main" id="{D1F0E5F5-2EDD-4EFA-957C-78D1B89B03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29681" y="3250505"/>
              <a:ext cx="360000" cy="360000"/>
            </a:xfrm>
            <a:prstGeom prst="rect">
              <a:avLst/>
            </a:prstGeom>
          </p:spPr>
        </p:pic>
        <p:pic>
          <p:nvPicPr>
            <p:cNvPr id="284" name="Graphique 283" descr="Homme avec un remplissage uni">
              <a:extLst>
                <a:ext uri="{FF2B5EF4-FFF2-40B4-BE49-F238E27FC236}">
                  <a16:creationId xmlns:a16="http://schemas.microsoft.com/office/drawing/2014/main" id="{84FF8FE8-7266-452C-AB89-4B118B3DE06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45581" y="3619743"/>
              <a:ext cx="360000" cy="360000"/>
            </a:xfrm>
            <a:prstGeom prst="rect">
              <a:avLst/>
            </a:prstGeom>
          </p:spPr>
        </p:pic>
        <p:pic>
          <p:nvPicPr>
            <p:cNvPr id="285" name="Graphique 284" descr="Homme avec un remplissage uni">
              <a:extLst>
                <a:ext uri="{FF2B5EF4-FFF2-40B4-BE49-F238E27FC236}">
                  <a16:creationId xmlns:a16="http://schemas.microsoft.com/office/drawing/2014/main" id="{EF29B8E1-64CF-44CC-92DA-127D0F0E5C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29359" y="3619744"/>
              <a:ext cx="360000" cy="360000"/>
            </a:xfrm>
            <a:prstGeom prst="rect">
              <a:avLst/>
            </a:prstGeom>
          </p:spPr>
        </p:pic>
        <p:pic>
          <p:nvPicPr>
            <p:cNvPr id="286" name="Graphique 285" descr="Homme avec un remplissage uni">
              <a:extLst>
                <a:ext uri="{FF2B5EF4-FFF2-40B4-BE49-F238E27FC236}">
                  <a16:creationId xmlns:a16="http://schemas.microsoft.com/office/drawing/2014/main" id="{0325BE07-F3E0-410B-900F-0439B18B7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92004" y="3624349"/>
              <a:ext cx="360000" cy="360000"/>
            </a:xfrm>
            <a:prstGeom prst="rect">
              <a:avLst/>
            </a:prstGeom>
          </p:spPr>
        </p:pic>
        <p:pic>
          <p:nvPicPr>
            <p:cNvPr id="287" name="Graphique 286" descr="Homme avec un remplissage uni">
              <a:extLst>
                <a:ext uri="{FF2B5EF4-FFF2-40B4-BE49-F238E27FC236}">
                  <a16:creationId xmlns:a16="http://schemas.microsoft.com/office/drawing/2014/main" id="{9E7C9235-CED9-48E5-BA62-A8D445847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75782" y="3624350"/>
              <a:ext cx="360000" cy="360000"/>
            </a:xfrm>
            <a:prstGeom prst="rect">
              <a:avLst/>
            </a:prstGeom>
          </p:spPr>
        </p:pic>
        <p:pic>
          <p:nvPicPr>
            <p:cNvPr id="288" name="Graphique 287" descr="Homme avec un remplissage uni">
              <a:extLst>
                <a:ext uri="{FF2B5EF4-FFF2-40B4-BE49-F238E27FC236}">
                  <a16:creationId xmlns:a16="http://schemas.microsoft.com/office/drawing/2014/main" id="{E5F416D8-14DC-452E-9FF4-0AA979B959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59560" y="3624350"/>
              <a:ext cx="360000" cy="360000"/>
            </a:xfrm>
            <a:prstGeom prst="rect">
              <a:avLst/>
            </a:prstGeom>
          </p:spPr>
        </p:pic>
        <p:pic>
          <p:nvPicPr>
            <p:cNvPr id="289" name="Graphique 288" descr="Homme avec un remplissage uni">
              <a:extLst>
                <a:ext uri="{FF2B5EF4-FFF2-40B4-BE49-F238E27FC236}">
                  <a16:creationId xmlns:a16="http://schemas.microsoft.com/office/drawing/2014/main" id="{F0822A25-057B-4679-BD51-EB939757B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33942" y="3622045"/>
              <a:ext cx="360000" cy="360000"/>
            </a:xfrm>
            <a:prstGeom prst="rect">
              <a:avLst/>
            </a:prstGeom>
          </p:spPr>
        </p:pic>
        <p:pic>
          <p:nvPicPr>
            <p:cNvPr id="290" name="Graphique 289" descr="Homme avec un remplissage uni">
              <a:extLst>
                <a:ext uri="{FF2B5EF4-FFF2-40B4-BE49-F238E27FC236}">
                  <a16:creationId xmlns:a16="http://schemas.microsoft.com/office/drawing/2014/main" id="{E0E6F289-3776-4062-8880-BC4BD13BE4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17720" y="3622046"/>
              <a:ext cx="360000" cy="360000"/>
            </a:xfrm>
            <a:prstGeom prst="rect">
              <a:avLst/>
            </a:prstGeom>
          </p:spPr>
        </p:pic>
        <p:pic>
          <p:nvPicPr>
            <p:cNvPr id="291" name="Graphique 290" descr="Homme avec un remplissage uni">
              <a:extLst>
                <a:ext uri="{FF2B5EF4-FFF2-40B4-BE49-F238E27FC236}">
                  <a16:creationId xmlns:a16="http://schemas.microsoft.com/office/drawing/2014/main" id="{77CC2EAF-4162-4EC3-A373-9FF7940441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01498" y="3622046"/>
              <a:ext cx="360000" cy="360000"/>
            </a:xfrm>
            <a:prstGeom prst="rect">
              <a:avLst/>
            </a:prstGeom>
          </p:spPr>
        </p:pic>
        <p:pic>
          <p:nvPicPr>
            <p:cNvPr id="292" name="Graphique 291" descr="Homme avec un remplissage uni">
              <a:extLst>
                <a:ext uri="{FF2B5EF4-FFF2-40B4-BE49-F238E27FC236}">
                  <a16:creationId xmlns:a16="http://schemas.microsoft.com/office/drawing/2014/main" id="{9323809F-80D2-43E8-9167-B7D763EB0E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80365" y="3626651"/>
              <a:ext cx="360000" cy="360000"/>
            </a:xfrm>
            <a:prstGeom prst="rect">
              <a:avLst/>
            </a:prstGeom>
          </p:spPr>
        </p:pic>
        <p:pic>
          <p:nvPicPr>
            <p:cNvPr id="293" name="Graphique 292" descr="Homme avec un remplissage uni">
              <a:extLst>
                <a:ext uri="{FF2B5EF4-FFF2-40B4-BE49-F238E27FC236}">
                  <a16:creationId xmlns:a16="http://schemas.microsoft.com/office/drawing/2014/main" id="{6F085D0C-FD3A-4477-BF18-E2136E037C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64143" y="3626652"/>
              <a:ext cx="360000" cy="360000"/>
            </a:xfrm>
            <a:prstGeom prst="rect">
              <a:avLst/>
            </a:prstGeom>
          </p:spPr>
        </p:pic>
        <p:pic>
          <p:nvPicPr>
            <p:cNvPr id="294" name="Graphique 293" descr="Homme avec un remplissage uni">
              <a:extLst>
                <a:ext uri="{FF2B5EF4-FFF2-40B4-BE49-F238E27FC236}">
                  <a16:creationId xmlns:a16="http://schemas.microsoft.com/office/drawing/2014/main" id="{FC821F86-B034-4D2F-98BD-0028957A2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47921" y="3626652"/>
              <a:ext cx="360000" cy="360000"/>
            </a:xfrm>
            <a:prstGeom prst="rect">
              <a:avLst/>
            </a:prstGeom>
          </p:spPr>
        </p:pic>
        <p:pic>
          <p:nvPicPr>
            <p:cNvPr id="295" name="Graphique 294" descr="Homme avec un remplissage uni">
              <a:extLst>
                <a:ext uri="{FF2B5EF4-FFF2-40B4-BE49-F238E27FC236}">
                  <a16:creationId xmlns:a16="http://schemas.microsoft.com/office/drawing/2014/main" id="{F86D473A-DC42-4768-BB7A-9B01E55B1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338025" y="3986650"/>
              <a:ext cx="360000" cy="360000"/>
            </a:xfrm>
            <a:prstGeom prst="rect">
              <a:avLst/>
            </a:prstGeom>
          </p:spPr>
        </p:pic>
        <p:pic>
          <p:nvPicPr>
            <p:cNvPr id="296" name="Graphique 295" descr="Homme avec un remplissage uni">
              <a:extLst>
                <a:ext uri="{FF2B5EF4-FFF2-40B4-BE49-F238E27FC236}">
                  <a16:creationId xmlns:a16="http://schemas.microsoft.com/office/drawing/2014/main" id="{A7457E33-A101-47E3-BD9A-FF119755E2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521803" y="3986651"/>
              <a:ext cx="360000" cy="360000"/>
            </a:xfrm>
            <a:prstGeom prst="rect">
              <a:avLst/>
            </a:prstGeom>
          </p:spPr>
        </p:pic>
        <p:pic>
          <p:nvPicPr>
            <p:cNvPr id="297" name="Graphique 296" descr="Homme avec un remplissage uni">
              <a:extLst>
                <a:ext uri="{FF2B5EF4-FFF2-40B4-BE49-F238E27FC236}">
                  <a16:creationId xmlns:a16="http://schemas.microsoft.com/office/drawing/2014/main" id="{DD85849D-E087-4BB6-BBD3-F759462D1E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84448" y="3991256"/>
              <a:ext cx="360000" cy="360000"/>
            </a:xfrm>
            <a:prstGeom prst="rect">
              <a:avLst/>
            </a:prstGeom>
          </p:spPr>
        </p:pic>
        <p:pic>
          <p:nvPicPr>
            <p:cNvPr id="298" name="Graphique 297" descr="Homme avec un remplissage uni">
              <a:extLst>
                <a:ext uri="{FF2B5EF4-FFF2-40B4-BE49-F238E27FC236}">
                  <a16:creationId xmlns:a16="http://schemas.microsoft.com/office/drawing/2014/main" id="{EA8D9ECE-4460-4C83-ACFA-1A72D592E4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68226" y="3991257"/>
              <a:ext cx="360000" cy="360000"/>
            </a:xfrm>
            <a:prstGeom prst="rect">
              <a:avLst/>
            </a:prstGeom>
          </p:spPr>
        </p:pic>
        <p:pic>
          <p:nvPicPr>
            <p:cNvPr id="299" name="Graphique 298" descr="Homme avec un remplissage uni">
              <a:extLst>
                <a:ext uri="{FF2B5EF4-FFF2-40B4-BE49-F238E27FC236}">
                  <a16:creationId xmlns:a16="http://schemas.microsoft.com/office/drawing/2014/main" id="{EA354CEA-4C47-4A53-B5D1-5E0349AB6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2152004" y="3991257"/>
              <a:ext cx="360000" cy="360000"/>
            </a:xfrm>
            <a:prstGeom prst="rect">
              <a:avLst/>
            </a:prstGeom>
          </p:spPr>
        </p:pic>
        <p:pic>
          <p:nvPicPr>
            <p:cNvPr id="300" name="Graphique 299" descr="Homme avec un remplissage uni">
              <a:extLst>
                <a:ext uri="{FF2B5EF4-FFF2-40B4-BE49-F238E27FC236}">
                  <a16:creationId xmlns:a16="http://schemas.microsoft.com/office/drawing/2014/main" id="{828E0FC2-A9E4-4C73-98C2-6E32FAF0E5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26386" y="3988952"/>
              <a:ext cx="360000" cy="360000"/>
            </a:xfrm>
            <a:prstGeom prst="rect">
              <a:avLst/>
            </a:prstGeom>
          </p:spPr>
        </p:pic>
        <p:pic>
          <p:nvPicPr>
            <p:cNvPr id="301" name="Graphique 300" descr="Homme avec un remplissage uni">
              <a:extLst>
                <a:ext uri="{FF2B5EF4-FFF2-40B4-BE49-F238E27FC236}">
                  <a16:creationId xmlns:a16="http://schemas.microsoft.com/office/drawing/2014/main" id="{5A32B3FC-5209-46FD-9062-CB507B6CE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10164" y="3988953"/>
              <a:ext cx="360000" cy="360000"/>
            </a:xfrm>
            <a:prstGeom prst="rect">
              <a:avLst/>
            </a:prstGeom>
          </p:spPr>
        </p:pic>
        <p:pic>
          <p:nvPicPr>
            <p:cNvPr id="302" name="Graphique 301" descr="Homme avec un remplissage uni">
              <a:extLst>
                <a:ext uri="{FF2B5EF4-FFF2-40B4-BE49-F238E27FC236}">
                  <a16:creationId xmlns:a16="http://schemas.microsoft.com/office/drawing/2014/main" id="{D7C89FA5-AF8A-46DB-BED2-94A719BCE917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593942" y="3988953"/>
              <a:ext cx="360000" cy="360000"/>
            </a:xfrm>
            <a:prstGeom prst="rect">
              <a:avLst/>
            </a:prstGeom>
          </p:spPr>
        </p:pic>
        <p:pic>
          <p:nvPicPr>
            <p:cNvPr id="303" name="Graphique 302" descr="Homme avec un remplissage uni">
              <a:extLst>
                <a:ext uri="{FF2B5EF4-FFF2-40B4-BE49-F238E27FC236}">
                  <a16:creationId xmlns:a16="http://schemas.microsoft.com/office/drawing/2014/main" id="{1CCABC34-BFEB-4BEC-9163-AFD488CA29D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72809" y="3993558"/>
              <a:ext cx="360000" cy="360000"/>
            </a:xfrm>
            <a:prstGeom prst="rect">
              <a:avLst/>
            </a:prstGeom>
          </p:spPr>
        </p:pic>
        <p:pic>
          <p:nvPicPr>
            <p:cNvPr id="304" name="Graphique 303" descr="Homme avec un remplissage uni">
              <a:extLst>
                <a:ext uri="{FF2B5EF4-FFF2-40B4-BE49-F238E27FC236}">
                  <a16:creationId xmlns:a16="http://schemas.microsoft.com/office/drawing/2014/main" id="{4DDC9484-1D53-4A8B-8C71-22C8D271DB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56587" y="3993559"/>
              <a:ext cx="360000" cy="360000"/>
            </a:xfrm>
            <a:prstGeom prst="rect">
              <a:avLst/>
            </a:prstGeom>
          </p:spPr>
        </p:pic>
        <p:pic>
          <p:nvPicPr>
            <p:cNvPr id="305" name="Graphique 304" descr="Homme avec un remplissage uni">
              <a:extLst>
                <a:ext uri="{FF2B5EF4-FFF2-40B4-BE49-F238E27FC236}">
                  <a16:creationId xmlns:a16="http://schemas.microsoft.com/office/drawing/2014/main" id="{3AA375B0-B8A2-4028-B8FF-7E534F2BBE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40365" y="3993559"/>
              <a:ext cx="360000" cy="360000"/>
            </a:xfrm>
            <a:prstGeom prst="rect">
              <a:avLst/>
            </a:prstGeom>
          </p:spPr>
        </p:pic>
        <p:pic>
          <p:nvPicPr>
            <p:cNvPr id="308" name="Graphique 307" descr="Homme avec un remplissage uni">
              <a:extLst>
                <a:ext uri="{FF2B5EF4-FFF2-40B4-BE49-F238E27FC236}">
                  <a16:creationId xmlns:a16="http://schemas.microsoft.com/office/drawing/2014/main" id="{F9172BA1-761E-40D8-8325-0C4D66A8B3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799560" y="4338177"/>
              <a:ext cx="360000" cy="360000"/>
            </a:xfrm>
            <a:prstGeom prst="rect">
              <a:avLst/>
            </a:prstGeom>
          </p:spPr>
        </p:pic>
        <p:pic>
          <p:nvPicPr>
            <p:cNvPr id="309" name="Graphique 308" descr="Homme avec un remplissage uni">
              <a:extLst>
                <a:ext uri="{FF2B5EF4-FFF2-40B4-BE49-F238E27FC236}">
                  <a16:creationId xmlns:a16="http://schemas.microsoft.com/office/drawing/2014/main" id="{B599539B-3B6D-4DAA-8F90-4E771BAC7C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983338" y="4338178"/>
              <a:ext cx="360000" cy="360000"/>
            </a:xfrm>
            <a:prstGeom prst="rect">
              <a:avLst/>
            </a:prstGeom>
          </p:spPr>
        </p:pic>
        <p:pic>
          <p:nvPicPr>
            <p:cNvPr id="311" name="Graphique 310" descr="Homme avec un remplissage uni">
              <a:extLst>
                <a:ext uri="{FF2B5EF4-FFF2-40B4-BE49-F238E27FC236}">
                  <a16:creationId xmlns:a16="http://schemas.microsoft.com/office/drawing/2014/main" id="{8CCAC3E9-5447-4FC5-832D-606ABD9174C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241498" y="4335873"/>
              <a:ext cx="360000" cy="360000"/>
            </a:xfrm>
            <a:prstGeom prst="rect">
              <a:avLst/>
            </a:prstGeom>
          </p:spPr>
        </p:pic>
        <p:pic>
          <p:nvPicPr>
            <p:cNvPr id="312" name="Graphique 311" descr="Homme avec un remplissage uni">
              <a:extLst>
                <a:ext uri="{FF2B5EF4-FFF2-40B4-BE49-F238E27FC236}">
                  <a16:creationId xmlns:a16="http://schemas.microsoft.com/office/drawing/2014/main" id="{6BAF6078-CBAB-4E95-8A6D-4F3566D1A6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425276" y="4335874"/>
              <a:ext cx="360000" cy="360000"/>
            </a:xfrm>
            <a:prstGeom prst="rect">
              <a:avLst/>
            </a:prstGeom>
          </p:spPr>
        </p:pic>
        <p:pic>
          <p:nvPicPr>
            <p:cNvPr id="313" name="Graphique 312" descr="Homme avec un remplissage uni">
              <a:extLst>
                <a:ext uri="{FF2B5EF4-FFF2-40B4-BE49-F238E27FC236}">
                  <a16:creationId xmlns:a16="http://schemas.microsoft.com/office/drawing/2014/main" id="{86E25277-E323-4DE7-8F83-E37C97E59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609054" y="4335874"/>
              <a:ext cx="360000" cy="360000"/>
            </a:xfrm>
            <a:prstGeom prst="rect">
              <a:avLst/>
            </a:prstGeom>
          </p:spPr>
        </p:pic>
        <p:pic>
          <p:nvPicPr>
            <p:cNvPr id="314" name="Graphique 313" descr="Homme avec un remplissage uni">
              <a:extLst>
                <a:ext uri="{FF2B5EF4-FFF2-40B4-BE49-F238E27FC236}">
                  <a16:creationId xmlns:a16="http://schemas.microsoft.com/office/drawing/2014/main" id="{3BC6C16B-2790-4B4C-A237-6C06E54BA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687921" y="4340479"/>
              <a:ext cx="360000" cy="360000"/>
            </a:xfrm>
            <a:prstGeom prst="rect">
              <a:avLst/>
            </a:prstGeom>
          </p:spPr>
        </p:pic>
        <p:pic>
          <p:nvPicPr>
            <p:cNvPr id="315" name="Graphique 314" descr="Homme avec un remplissage uni">
              <a:extLst>
                <a:ext uri="{FF2B5EF4-FFF2-40B4-BE49-F238E27FC236}">
                  <a16:creationId xmlns:a16="http://schemas.microsoft.com/office/drawing/2014/main" id="{F2973495-2AB2-478C-B68F-187426DB18B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871699" y="4340480"/>
              <a:ext cx="360000" cy="360000"/>
            </a:xfrm>
            <a:prstGeom prst="rect">
              <a:avLst/>
            </a:prstGeom>
          </p:spPr>
        </p:pic>
        <p:pic>
          <p:nvPicPr>
            <p:cNvPr id="316" name="Graphique 315" descr="Homme avec un remplissage uni">
              <a:extLst>
                <a:ext uri="{FF2B5EF4-FFF2-40B4-BE49-F238E27FC236}">
                  <a16:creationId xmlns:a16="http://schemas.microsoft.com/office/drawing/2014/main" id="{A96F718F-3F95-4902-BBF7-DFE99CB1A4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tretch>
              <a:fillRect/>
            </a:stretch>
          </p:blipFill>
          <p:spPr>
            <a:xfrm>
              <a:off x="1055477" y="4340480"/>
              <a:ext cx="360000" cy="360000"/>
            </a:xfrm>
            <a:prstGeom prst="rect">
              <a:avLst/>
            </a:prstGeom>
          </p:spPr>
        </p:pic>
        <p:pic>
          <p:nvPicPr>
            <p:cNvPr id="183" name="Graphique 182" descr="Homme avec un remplissage uni">
              <a:extLst>
                <a:ext uri="{FF2B5EF4-FFF2-40B4-BE49-F238E27FC236}">
                  <a16:creationId xmlns:a16="http://schemas.microsoft.com/office/drawing/2014/main" id="{24173016-2A63-4275-8D92-6813C73AAD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7"/>
                </a:ext>
              </a:extLst>
            </a:blip>
            <a:srcRect r="48275" b="-24757"/>
            <a:stretch/>
          </p:blipFill>
          <p:spPr>
            <a:xfrm>
              <a:off x="2144807" y="4337913"/>
              <a:ext cx="186209" cy="449123"/>
            </a:xfrm>
            <a:prstGeom prst="rect">
              <a:avLst/>
            </a:prstGeom>
          </p:spPr>
        </p:pic>
      </p:grpSp>
      <p:sp>
        <p:nvSpPr>
          <p:cNvPr id="216" name="ZoneTexte 215">
            <a:extLst>
              <a:ext uri="{FF2B5EF4-FFF2-40B4-BE49-F238E27FC236}">
                <a16:creationId xmlns:a16="http://schemas.microsoft.com/office/drawing/2014/main" id="{8AEB9F00-1FCF-47CF-805D-E8D402039187}"/>
              </a:ext>
            </a:extLst>
          </p:cNvPr>
          <p:cNvSpPr txBox="1"/>
          <p:nvPr/>
        </p:nvSpPr>
        <p:spPr>
          <a:xfrm>
            <a:off x="5192800" y="1585153"/>
            <a:ext cx="20504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dirty="0">
                <a:solidFill>
                  <a:schemeClr val="bg2"/>
                </a:solidFill>
              </a:rPr>
              <a:t>1.250.000 habitants</a:t>
            </a:r>
          </a:p>
          <a:p>
            <a:pPr algn="ctr"/>
            <a:r>
              <a:rPr lang="fr-BE" sz="1200" dirty="0">
                <a:solidFill>
                  <a:schemeClr val="bg2"/>
                </a:solidFill>
              </a:rPr>
              <a:t>(01/01/2024)</a:t>
            </a:r>
          </a:p>
        </p:txBody>
      </p:sp>
      <p:grpSp>
        <p:nvGrpSpPr>
          <p:cNvPr id="11" name="Groupe 10">
            <a:extLst>
              <a:ext uri="{FF2B5EF4-FFF2-40B4-BE49-F238E27FC236}">
                <a16:creationId xmlns:a16="http://schemas.microsoft.com/office/drawing/2014/main" id="{253C1732-8662-4B8C-BEE1-907D80116944}"/>
              </a:ext>
            </a:extLst>
          </p:cNvPr>
          <p:cNvGrpSpPr/>
          <p:nvPr/>
        </p:nvGrpSpPr>
        <p:grpSpPr>
          <a:xfrm>
            <a:off x="5071366" y="4349496"/>
            <a:ext cx="2196873" cy="720473"/>
            <a:chOff x="5071366" y="4349496"/>
            <a:chExt cx="2196873" cy="720473"/>
          </a:xfrm>
        </p:grpSpPr>
        <p:grpSp>
          <p:nvGrpSpPr>
            <p:cNvPr id="4" name="Groupe 3">
              <a:extLst>
                <a:ext uri="{FF2B5EF4-FFF2-40B4-BE49-F238E27FC236}">
                  <a16:creationId xmlns:a16="http://schemas.microsoft.com/office/drawing/2014/main" id="{10EFB35C-8ABC-4041-8069-D171D214D83C}"/>
                </a:ext>
              </a:extLst>
            </p:cNvPr>
            <p:cNvGrpSpPr/>
            <p:nvPr/>
          </p:nvGrpSpPr>
          <p:grpSpPr>
            <a:xfrm>
              <a:off x="5071366" y="4688886"/>
              <a:ext cx="2020787" cy="381083"/>
              <a:chOff x="5071366" y="4688886"/>
              <a:chExt cx="2020787" cy="381083"/>
            </a:xfrm>
          </p:grpSpPr>
          <p:pic>
            <p:nvPicPr>
              <p:cNvPr id="234" name="Graphique 233" descr="Homme avec un remplissage uni">
                <a:extLst>
                  <a:ext uri="{FF2B5EF4-FFF2-40B4-BE49-F238E27FC236}">
                    <a16:creationId xmlns:a16="http://schemas.microsoft.com/office/drawing/2014/main" id="{DB707B41-32DD-4D92-8C58-A722A63778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732153" y="468888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6" name="Graphique 235" descr="Homme avec un remplissage uni">
                <a:extLst>
                  <a:ext uri="{FF2B5EF4-FFF2-40B4-BE49-F238E27FC236}">
                    <a16:creationId xmlns:a16="http://schemas.microsoft.com/office/drawing/2014/main" id="{BED5A400-AB5E-47E0-9C78-C7040A8FB0F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178576" y="469349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7" name="Graphique 236" descr="Homme avec un remplissage uni">
                <a:extLst>
                  <a:ext uri="{FF2B5EF4-FFF2-40B4-BE49-F238E27FC236}">
                    <a16:creationId xmlns:a16="http://schemas.microsoft.com/office/drawing/2014/main" id="{C5170262-9308-43C0-BC2A-44413EE31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362354" y="469349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8" name="Graphique 237" descr="Homme avec un remplissage uni">
                <a:extLst>
                  <a:ext uri="{FF2B5EF4-FFF2-40B4-BE49-F238E27FC236}">
                    <a16:creationId xmlns:a16="http://schemas.microsoft.com/office/drawing/2014/main" id="{82D6034E-A1B5-4E0F-86A3-BC4828D83F8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546132" y="469349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239" name="Graphique 238" descr="Homme avec un remplissage uni">
                <a:extLst>
                  <a:ext uri="{FF2B5EF4-FFF2-40B4-BE49-F238E27FC236}">
                    <a16:creationId xmlns:a16="http://schemas.microsoft.com/office/drawing/2014/main" id="{576A1E4A-217A-4C37-9AC9-F81724177E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798641" y="469466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06" name="Graphique 305" descr="Homme avec un remplissage uni">
                <a:extLst>
                  <a:ext uri="{FF2B5EF4-FFF2-40B4-BE49-F238E27FC236}">
                    <a16:creationId xmlns:a16="http://schemas.microsoft.com/office/drawing/2014/main" id="{A141531E-2E82-47BA-BACA-3F5343494E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982419" y="469466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07" name="Graphique 306" descr="Homme avec un remplissage uni">
                <a:extLst>
                  <a:ext uri="{FF2B5EF4-FFF2-40B4-BE49-F238E27FC236}">
                    <a16:creationId xmlns:a16="http://schemas.microsoft.com/office/drawing/2014/main" id="{208E4E71-D27B-4224-ABB3-D840B21CA7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071366" y="470996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0" name="Graphique 309" descr="Homme avec un remplissage uni">
                <a:extLst>
                  <a:ext uri="{FF2B5EF4-FFF2-40B4-BE49-F238E27FC236}">
                    <a16:creationId xmlns:a16="http://schemas.microsoft.com/office/drawing/2014/main" id="{4249F663-DD2D-4F81-895F-745D8F8BF4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245064" y="469927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7" name="Graphique 316" descr="Homme avec un remplissage uni">
                <a:extLst>
                  <a:ext uri="{FF2B5EF4-FFF2-40B4-BE49-F238E27FC236}">
                    <a16:creationId xmlns:a16="http://schemas.microsoft.com/office/drawing/2014/main" id="{E206770F-2B36-4F64-BDAE-DCD4BF440C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428842" y="469927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8" name="Graphique 317" descr="Homme avec un remplissage uni">
                <a:extLst>
                  <a:ext uri="{FF2B5EF4-FFF2-40B4-BE49-F238E27FC236}">
                    <a16:creationId xmlns:a16="http://schemas.microsoft.com/office/drawing/2014/main" id="{783BB5CE-A910-423F-9A40-6E6632E67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5612620" y="4699275"/>
                <a:ext cx="360000" cy="360000"/>
              </a:xfrm>
              <a:prstGeom prst="rect">
                <a:avLst/>
              </a:prstGeom>
            </p:spPr>
          </p:pic>
        </p:grpSp>
        <p:grpSp>
          <p:nvGrpSpPr>
            <p:cNvPr id="7" name="Groupe 6">
              <a:extLst>
                <a:ext uri="{FF2B5EF4-FFF2-40B4-BE49-F238E27FC236}">
                  <a16:creationId xmlns:a16="http://schemas.microsoft.com/office/drawing/2014/main" id="{4EBE033E-ADD2-49DC-81E9-3FE31A6A3452}"/>
                </a:ext>
              </a:extLst>
            </p:cNvPr>
            <p:cNvGrpSpPr/>
            <p:nvPr/>
          </p:nvGrpSpPr>
          <p:grpSpPr>
            <a:xfrm>
              <a:off x="6705359" y="4349496"/>
              <a:ext cx="562880" cy="367093"/>
              <a:chOff x="6705359" y="4349496"/>
              <a:chExt cx="562880" cy="367093"/>
            </a:xfrm>
          </p:grpSpPr>
          <p:pic>
            <p:nvPicPr>
              <p:cNvPr id="233" name="Graphique 232" descr="Homme avec un remplissage uni">
                <a:extLst>
                  <a:ext uri="{FF2B5EF4-FFF2-40B4-BE49-F238E27FC236}">
                    <a16:creationId xmlns:a16="http://schemas.microsoft.com/office/drawing/2014/main" id="{607995A0-B318-41FD-B821-B03AC45B530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0"/>
                  </a:ext>
                </a:extLst>
              </a:blip>
              <a:srcRect l="48275" b="3"/>
              <a:stretch/>
            </p:blipFill>
            <p:spPr>
              <a:xfrm>
                <a:off x="6705359" y="4349496"/>
                <a:ext cx="186209" cy="359990"/>
              </a:xfrm>
              <a:prstGeom prst="rect">
                <a:avLst/>
              </a:prstGeom>
            </p:spPr>
          </p:pic>
          <p:pic>
            <p:nvPicPr>
              <p:cNvPr id="235" name="Graphique 234" descr="Homme avec un remplissage uni">
                <a:extLst>
                  <a:ext uri="{FF2B5EF4-FFF2-40B4-BE49-F238E27FC236}">
                    <a16:creationId xmlns:a16="http://schemas.microsoft.com/office/drawing/2014/main" id="{E39F8AB3-46D4-43A4-AC35-E906136D183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716905" y="434968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19" name="Graphique 318" descr="Homme avec un remplissage uni">
                <a:extLst>
                  <a:ext uri="{FF2B5EF4-FFF2-40B4-BE49-F238E27FC236}">
                    <a16:creationId xmlns:a16="http://schemas.microsoft.com/office/drawing/2014/main" id="{ED24F8A7-A72E-4488-9C88-D5AB3460BA1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6908239" y="4356589"/>
                <a:ext cx="360000" cy="360000"/>
              </a:xfrm>
              <a:prstGeom prst="rect">
                <a:avLst/>
              </a:prstGeom>
            </p:spPr>
          </p:pic>
        </p:grpSp>
      </p:grpSp>
      <p:grpSp>
        <p:nvGrpSpPr>
          <p:cNvPr id="14" name="Groupe 13">
            <a:extLst>
              <a:ext uri="{FF2B5EF4-FFF2-40B4-BE49-F238E27FC236}">
                <a16:creationId xmlns:a16="http://schemas.microsoft.com/office/drawing/2014/main" id="{ABD368A1-02D1-4129-8FC2-6B2F16960F4D}"/>
              </a:ext>
            </a:extLst>
          </p:cNvPr>
          <p:cNvGrpSpPr/>
          <p:nvPr/>
        </p:nvGrpSpPr>
        <p:grpSpPr>
          <a:xfrm>
            <a:off x="5077194" y="4696424"/>
            <a:ext cx="2206947" cy="725942"/>
            <a:chOff x="5077194" y="4696424"/>
            <a:chExt cx="2206947" cy="725942"/>
          </a:xfrm>
        </p:grpSpPr>
        <p:grpSp>
          <p:nvGrpSpPr>
            <p:cNvPr id="13" name="Groupe 12">
              <a:extLst>
                <a:ext uri="{FF2B5EF4-FFF2-40B4-BE49-F238E27FC236}">
                  <a16:creationId xmlns:a16="http://schemas.microsoft.com/office/drawing/2014/main" id="{E37D0CEC-4C56-40C6-B928-7C963C5E3CFF}"/>
                </a:ext>
              </a:extLst>
            </p:cNvPr>
            <p:cNvGrpSpPr/>
            <p:nvPr/>
          </p:nvGrpSpPr>
          <p:grpSpPr>
            <a:xfrm>
              <a:off x="5077194" y="5047065"/>
              <a:ext cx="2206947" cy="375301"/>
              <a:chOff x="5077194" y="5047065"/>
              <a:chExt cx="2206947" cy="375301"/>
            </a:xfrm>
          </p:grpSpPr>
          <p:pic>
            <p:nvPicPr>
              <p:cNvPr id="130" name="Graphique 129" descr="Homme avec un remplissage uni">
                <a:extLst>
                  <a:ext uri="{FF2B5EF4-FFF2-40B4-BE49-F238E27FC236}">
                    <a16:creationId xmlns:a16="http://schemas.microsoft.com/office/drawing/2014/main" id="{B9CC8AFD-3459-4B5D-B5EB-4DB47E7E57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6740363" y="504706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1" name="Graphique 130" descr="Homme avec un remplissage uni">
                <a:extLst>
                  <a:ext uri="{FF2B5EF4-FFF2-40B4-BE49-F238E27FC236}">
                    <a16:creationId xmlns:a16="http://schemas.microsoft.com/office/drawing/2014/main" id="{59B5437E-A2BE-4513-B235-63C8F4EA94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6924141" y="504706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2" name="Graphique 131" descr="Homme avec un remplissage uni">
                <a:extLst>
                  <a:ext uri="{FF2B5EF4-FFF2-40B4-BE49-F238E27FC236}">
                    <a16:creationId xmlns:a16="http://schemas.microsoft.com/office/drawing/2014/main" id="{98745BC4-F943-47BD-9597-4597B63FB8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6186786" y="505167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3" name="Graphique 132" descr="Homme avec un remplissage uni">
                <a:extLst>
                  <a:ext uri="{FF2B5EF4-FFF2-40B4-BE49-F238E27FC236}">
                    <a16:creationId xmlns:a16="http://schemas.microsoft.com/office/drawing/2014/main" id="{9FF3E5C5-5780-4A21-BEAB-0CEB668C7B9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6370564" y="505167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4" name="Graphique 133" descr="Homme avec un remplissage uni">
                <a:extLst>
                  <a:ext uri="{FF2B5EF4-FFF2-40B4-BE49-F238E27FC236}">
                    <a16:creationId xmlns:a16="http://schemas.microsoft.com/office/drawing/2014/main" id="{03AEF5D9-8681-48E1-B704-60C28AF77C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6554342" y="505167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5" name="Graphique 134" descr="Homme avec un remplissage uni">
                <a:extLst>
                  <a:ext uri="{FF2B5EF4-FFF2-40B4-BE49-F238E27FC236}">
                    <a16:creationId xmlns:a16="http://schemas.microsoft.com/office/drawing/2014/main" id="{393CB02C-54C5-4B0F-BD9B-E28548AA61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5804469" y="504706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6" name="Graphique 135" descr="Homme avec un remplissage uni">
                <a:extLst>
                  <a:ext uri="{FF2B5EF4-FFF2-40B4-BE49-F238E27FC236}">
                    <a16:creationId xmlns:a16="http://schemas.microsoft.com/office/drawing/2014/main" id="{BBE8988D-0A72-41EB-9232-765C461B34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5988247" y="504706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7" name="Graphique 136" descr="Homme avec un remplissage uni">
                <a:extLst>
                  <a:ext uri="{FF2B5EF4-FFF2-40B4-BE49-F238E27FC236}">
                    <a16:creationId xmlns:a16="http://schemas.microsoft.com/office/drawing/2014/main" id="{69812438-BF2D-4B88-971A-324699445B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5077194" y="506236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8" name="Graphique 137" descr="Homme avec un remplissage uni">
                <a:extLst>
                  <a:ext uri="{FF2B5EF4-FFF2-40B4-BE49-F238E27FC236}">
                    <a16:creationId xmlns:a16="http://schemas.microsoft.com/office/drawing/2014/main" id="{ABE42B81-44FA-4CA4-9DC1-C2FFD62F0B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5250892" y="505167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39" name="Graphique 138" descr="Homme avec un remplissage uni">
                <a:extLst>
                  <a:ext uri="{FF2B5EF4-FFF2-40B4-BE49-F238E27FC236}">
                    <a16:creationId xmlns:a16="http://schemas.microsoft.com/office/drawing/2014/main" id="{5201B95C-48D2-4656-B94A-5189C056B2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5434670" y="505167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140" name="Graphique 139" descr="Homme avec un remplissage uni">
                <a:extLst>
                  <a:ext uri="{FF2B5EF4-FFF2-40B4-BE49-F238E27FC236}">
                    <a16:creationId xmlns:a16="http://schemas.microsoft.com/office/drawing/2014/main" id="{BA212439-FB9C-49BB-8699-0ED6000A731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22"/>
                  </a:ext>
                </a:extLst>
              </a:blip>
              <a:stretch>
                <a:fillRect/>
              </a:stretch>
            </p:blipFill>
            <p:spPr>
              <a:xfrm>
                <a:off x="5618448" y="5051672"/>
                <a:ext cx="360000" cy="360000"/>
              </a:xfrm>
              <a:prstGeom prst="rect">
                <a:avLst/>
              </a:prstGeom>
            </p:spPr>
          </p:pic>
        </p:grpSp>
        <p:pic>
          <p:nvPicPr>
            <p:cNvPr id="141" name="Graphique 140" descr="Homme avec un remplissage uni">
              <a:extLst>
                <a:ext uri="{FF2B5EF4-FFF2-40B4-BE49-F238E27FC236}">
                  <a16:creationId xmlns:a16="http://schemas.microsoft.com/office/drawing/2014/main" id="{4570DA36-C188-4DA7-9E14-6869D8441CC8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6908398" y="4696424"/>
              <a:ext cx="360000" cy="360000"/>
            </a:xfrm>
            <a:prstGeom prst="rect">
              <a:avLst/>
            </a:prstGeom>
          </p:spPr>
        </p:pic>
      </p:grpSp>
      <p:grpSp>
        <p:nvGrpSpPr>
          <p:cNvPr id="17" name="Groupe 16">
            <a:extLst>
              <a:ext uri="{FF2B5EF4-FFF2-40B4-BE49-F238E27FC236}">
                <a16:creationId xmlns:a16="http://schemas.microsoft.com/office/drawing/2014/main" id="{3268C1A7-D669-474D-BB89-5EEAA42F0030}"/>
              </a:ext>
            </a:extLst>
          </p:cNvPr>
          <p:cNvGrpSpPr/>
          <p:nvPr/>
        </p:nvGrpSpPr>
        <p:grpSpPr>
          <a:xfrm>
            <a:off x="5073872" y="5423656"/>
            <a:ext cx="2197677" cy="1135394"/>
            <a:chOff x="5073872" y="5423656"/>
            <a:chExt cx="2197677" cy="1135394"/>
          </a:xfrm>
        </p:grpSpPr>
        <p:pic>
          <p:nvPicPr>
            <p:cNvPr id="169" name="Graphique 168" descr="Homme avec un remplissage uni">
              <a:extLst>
                <a:ext uri="{FF2B5EF4-FFF2-40B4-BE49-F238E27FC236}">
                  <a16:creationId xmlns:a16="http://schemas.microsoft.com/office/drawing/2014/main" id="{5F216B20-ECB2-48BE-8AA7-4A2FE1C9F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628984" y="5819288"/>
              <a:ext cx="360000" cy="360000"/>
            </a:xfrm>
            <a:prstGeom prst="rect">
              <a:avLst/>
            </a:prstGeom>
          </p:spPr>
        </p:pic>
        <p:pic>
          <p:nvPicPr>
            <p:cNvPr id="170" name="Graphique 169" descr="Homme avec un remplissage uni">
              <a:extLst>
                <a:ext uri="{FF2B5EF4-FFF2-40B4-BE49-F238E27FC236}">
                  <a16:creationId xmlns:a16="http://schemas.microsoft.com/office/drawing/2014/main" id="{EDE2C28E-607D-47DB-81B8-9F49BEB6ED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812762" y="5819289"/>
              <a:ext cx="360000" cy="360000"/>
            </a:xfrm>
            <a:prstGeom prst="rect">
              <a:avLst/>
            </a:prstGeom>
          </p:spPr>
        </p:pic>
        <p:pic>
          <p:nvPicPr>
            <p:cNvPr id="171" name="Graphique 170" descr="Homme avec un remplissage uni">
              <a:extLst>
                <a:ext uri="{FF2B5EF4-FFF2-40B4-BE49-F238E27FC236}">
                  <a16:creationId xmlns:a16="http://schemas.microsoft.com/office/drawing/2014/main" id="{9DF40472-CFBC-4277-A8BD-3DBD393F519E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075407" y="5823894"/>
              <a:ext cx="360000" cy="360000"/>
            </a:xfrm>
            <a:prstGeom prst="rect">
              <a:avLst/>
            </a:prstGeom>
          </p:spPr>
        </p:pic>
        <p:pic>
          <p:nvPicPr>
            <p:cNvPr id="172" name="Graphique 171" descr="Homme avec un remplissage uni">
              <a:extLst>
                <a:ext uri="{FF2B5EF4-FFF2-40B4-BE49-F238E27FC236}">
                  <a16:creationId xmlns:a16="http://schemas.microsoft.com/office/drawing/2014/main" id="{51C33A39-C8E1-4330-ACEC-57FA5A3306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259185" y="5823895"/>
              <a:ext cx="360000" cy="360000"/>
            </a:xfrm>
            <a:prstGeom prst="rect">
              <a:avLst/>
            </a:prstGeom>
          </p:spPr>
        </p:pic>
        <p:pic>
          <p:nvPicPr>
            <p:cNvPr id="173" name="Graphique 172" descr="Homme avec un remplissage uni">
              <a:extLst>
                <a:ext uri="{FF2B5EF4-FFF2-40B4-BE49-F238E27FC236}">
                  <a16:creationId xmlns:a16="http://schemas.microsoft.com/office/drawing/2014/main" id="{10DDBFAB-C1C0-49D6-88FF-BBAA192DDC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442963" y="5823895"/>
              <a:ext cx="360000" cy="360000"/>
            </a:xfrm>
            <a:prstGeom prst="rect">
              <a:avLst/>
            </a:prstGeom>
          </p:spPr>
        </p:pic>
        <p:pic>
          <p:nvPicPr>
            <p:cNvPr id="174" name="Graphique 173" descr="Homme avec un remplissage uni">
              <a:extLst>
                <a:ext uri="{FF2B5EF4-FFF2-40B4-BE49-F238E27FC236}">
                  <a16:creationId xmlns:a16="http://schemas.microsoft.com/office/drawing/2014/main" id="{17A5CA36-AEE9-4A18-B3C1-6B04A760F39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801147" y="5430802"/>
              <a:ext cx="360000" cy="360000"/>
            </a:xfrm>
            <a:prstGeom prst="rect">
              <a:avLst/>
            </a:prstGeom>
          </p:spPr>
        </p:pic>
        <p:pic>
          <p:nvPicPr>
            <p:cNvPr id="175" name="Graphique 174" descr="Homme avec un remplissage uni">
              <a:extLst>
                <a:ext uri="{FF2B5EF4-FFF2-40B4-BE49-F238E27FC236}">
                  <a16:creationId xmlns:a16="http://schemas.microsoft.com/office/drawing/2014/main" id="{8CABB149-1D66-47CA-A835-5E806B8FD7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984925" y="5430803"/>
              <a:ext cx="360000" cy="360000"/>
            </a:xfrm>
            <a:prstGeom prst="rect">
              <a:avLst/>
            </a:prstGeom>
          </p:spPr>
        </p:pic>
        <p:pic>
          <p:nvPicPr>
            <p:cNvPr id="176" name="Graphique 175" descr="Homme avec un remplissage uni">
              <a:extLst>
                <a:ext uri="{FF2B5EF4-FFF2-40B4-BE49-F238E27FC236}">
                  <a16:creationId xmlns:a16="http://schemas.microsoft.com/office/drawing/2014/main" id="{9D723DAB-06C1-4D48-8D4E-57E43DDC1D4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073872" y="5446103"/>
              <a:ext cx="360000" cy="360000"/>
            </a:xfrm>
            <a:prstGeom prst="rect">
              <a:avLst/>
            </a:prstGeom>
          </p:spPr>
        </p:pic>
        <p:pic>
          <p:nvPicPr>
            <p:cNvPr id="177" name="Graphique 176" descr="Homme avec un remplissage uni">
              <a:extLst>
                <a:ext uri="{FF2B5EF4-FFF2-40B4-BE49-F238E27FC236}">
                  <a16:creationId xmlns:a16="http://schemas.microsoft.com/office/drawing/2014/main" id="{3DDDDE6C-FFBB-4997-AF02-09A78B887FE5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247570" y="5435408"/>
              <a:ext cx="360000" cy="360000"/>
            </a:xfrm>
            <a:prstGeom prst="rect">
              <a:avLst/>
            </a:prstGeom>
          </p:spPr>
        </p:pic>
        <p:pic>
          <p:nvPicPr>
            <p:cNvPr id="178" name="Graphique 177" descr="Homme avec un remplissage uni">
              <a:extLst>
                <a:ext uri="{FF2B5EF4-FFF2-40B4-BE49-F238E27FC236}">
                  <a16:creationId xmlns:a16="http://schemas.microsoft.com/office/drawing/2014/main" id="{498B5577-F089-4047-B590-11FA8A01D25A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431348" y="5435409"/>
              <a:ext cx="360000" cy="360000"/>
            </a:xfrm>
            <a:prstGeom prst="rect">
              <a:avLst/>
            </a:prstGeom>
          </p:spPr>
        </p:pic>
        <p:pic>
          <p:nvPicPr>
            <p:cNvPr id="179" name="Graphique 178" descr="Homme avec un remplissage uni">
              <a:extLst>
                <a:ext uri="{FF2B5EF4-FFF2-40B4-BE49-F238E27FC236}">
                  <a16:creationId xmlns:a16="http://schemas.microsoft.com/office/drawing/2014/main" id="{0D6EE9DB-27D5-469D-AD7B-4C03BB180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615126" y="5435409"/>
              <a:ext cx="360000" cy="360000"/>
            </a:xfrm>
            <a:prstGeom prst="rect">
              <a:avLst/>
            </a:prstGeom>
          </p:spPr>
        </p:pic>
        <p:pic>
          <p:nvPicPr>
            <p:cNvPr id="180" name="Graphique 179" descr="Homme avec un remplissage uni">
              <a:extLst>
                <a:ext uri="{FF2B5EF4-FFF2-40B4-BE49-F238E27FC236}">
                  <a16:creationId xmlns:a16="http://schemas.microsoft.com/office/drawing/2014/main" id="{FE8FE4FB-A553-4E98-80EA-4211388B3DD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004096" y="5826196"/>
              <a:ext cx="360000" cy="360000"/>
            </a:xfrm>
            <a:prstGeom prst="rect">
              <a:avLst/>
            </a:prstGeom>
          </p:spPr>
        </p:pic>
        <p:pic>
          <p:nvPicPr>
            <p:cNvPr id="181" name="Graphique 180" descr="Homme avec un remplissage uni">
              <a:extLst>
                <a:ext uri="{FF2B5EF4-FFF2-40B4-BE49-F238E27FC236}">
                  <a16:creationId xmlns:a16="http://schemas.microsoft.com/office/drawing/2014/main" id="{92951B04-65C3-4232-B523-AF4B6A9091CD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911549" y="5807536"/>
              <a:ext cx="360000" cy="360000"/>
            </a:xfrm>
            <a:prstGeom prst="rect">
              <a:avLst/>
            </a:prstGeom>
          </p:spPr>
        </p:pic>
        <p:pic>
          <p:nvPicPr>
            <p:cNvPr id="182" name="Graphique 181" descr="Homme avec un remplissage uni">
              <a:extLst>
                <a:ext uri="{FF2B5EF4-FFF2-40B4-BE49-F238E27FC236}">
                  <a16:creationId xmlns:a16="http://schemas.microsoft.com/office/drawing/2014/main" id="{5B2DB0CF-2056-4FF4-8F17-69564CA2C1D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090519" y="6188335"/>
              <a:ext cx="360000" cy="360000"/>
            </a:xfrm>
            <a:prstGeom prst="rect">
              <a:avLst/>
            </a:prstGeom>
          </p:spPr>
        </p:pic>
        <p:pic>
          <p:nvPicPr>
            <p:cNvPr id="184" name="Graphique 183" descr="Homme avec un remplissage uni">
              <a:extLst>
                <a:ext uri="{FF2B5EF4-FFF2-40B4-BE49-F238E27FC236}">
                  <a16:creationId xmlns:a16="http://schemas.microsoft.com/office/drawing/2014/main" id="{72838FAB-405A-489B-964C-EFA95A6B67A4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357972" y="5812142"/>
              <a:ext cx="360000" cy="360000"/>
            </a:xfrm>
            <a:prstGeom prst="rect">
              <a:avLst/>
            </a:prstGeom>
          </p:spPr>
        </p:pic>
        <p:pic>
          <p:nvPicPr>
            <p:cNvPr id="185" name="Graphique 184" descr="Homme avec un remplissage uni">
              <a:extLst>
                <a:ext uri="{FF2B5EF4-FFF2-40B4-BE49-F238E27FC236}">
                  <a16:creationId xmlns:a16="http://schemas.microsoft.com/office/drawing/2014/main" id="{5ADEA5F8-DC5D-40F5-8106-2EC8479FDEB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541750" y="5812143"/>
              <a:ext cx="360000" cy="360000"/>
            </a:xfrm>
            <a:prstGeom prst="rect">
              <a:avLst/>
            </a:prstGeom>
          </p:spPr>
        </p:pic>
        <p:pic>
          <p:nvPicPr>
            <p:cNvPr id="186" name="Graphique 185" descr="Homme avec un remplissage uni">
              <a:extLst>
                <a:ext uri="{FF2B5EF4-FFF2-40B4-BE49-F238E27FC236}">
                  <a16:creationId xmlns:a16="http://schemas.microsoft.com/office/drawing/2014/main" id="{BC7F691C-56A7-4C40-89EE-F8AC63449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725528" y="5812143"/>
              <a:ext cx="360000" cy="360000"/>
            </a:xfrm>
            <a:prstGeom prst="rect">
              <a:avLst/>
            </a:prstGeom>
          </p:spPr>
        </p:pic>
        <p:pic>
          <p:nvPicPr>
            <p:cNvPr id="187" name="Graphique 186" descr="Homme avec un remplissage uni">
              <a:extLst>
                <a:ext uri="{FF2B5EF4-FFF2-40B4-BE49-F238E27FC236}">
                  <a16:creationId xmlns:a16="http://schemas.microsoft.com/office/drawing/2014/main" id="{365C40DE-13C8-43EC-BB08-C4012E29CBE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455102" y="6192142"/>
              <a:ext cx="360000" cy="360000"/>
            </a:xfrm>
            <a:prstGeom prst="rect">
              <a:avLst/>
            </a:prstGeom>
          </p:spPr>
        </p:pic>
        <p:pic>
          <p:nvPicPr>
            <p:cNvPr id="188" name="Graphique 187" descr="Homme avec un remplissage uni">
              <a:extLst>
                <a:ext uri="{FF2B5EF4-FFF2-40B4-BE49-F238E27FC236}">
                  <a16:creationId xmlns:a16="http://schemas.microsoft.com/office/drawing/2014/main" id="{5D27E05B-9225-495E-8DE2-4CE6944C80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628011" y="6199050"/>
              <a:ext cx="360000" cy="360000"/>
            </a:xfrm>
            <a:prstGeom prst="rect">
              <a:avLst/>
            </a:prstGeom>
          </p:spPr>
        </p:pic>
        <p:pic>
          <p:nvPicPr>
            <p:cNvPr id="189" name="Graphique 188" descr="Homme avec un remplissage uni">
              <a:extLst>
                <a:ext uri="{FF2B5EF4-FFF2-40B4-BE49-F238E27FC236}">
                  <a16:creationId xmlns:a16="http://schemas.microsoft.com/office/drawing/2014/main" id="{B2EBB391-5A2E-4774-A370-88A3BCE18BE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356437" y="5434351"/>
              <a:ext cx="360000" cy="360000"/>
            </a:xfrm>
            <a:prstGeom prst="rect">
              <a:avLst/>
            </a:prstGeom>
          </p:spPr>
        </p:pic>
        <p:pic>
          <p:nvPicPr>
            <p:cNvPr id="190" name="Graphique 189" descr="Homme avec un remplissage uni">
              <a:extLst>
                <a:ext uri="{FF2B5EF4-FFF2-40B4-BE49-F238E27FC236}">
                  <a16:creationId xmlns:a16="http://schemas.microsoft.com/office/drawing/2014/main" id="{8F51F66E-5BA2-496C-AD4F-01607B5D0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530135" y="5423656"/>
              <a:ext cx="360000" cy="360000"/>
            </a:xfrm>
            <a:prstGeom prst="rect">
              <a:avLst/>
            </a:prstGeom>
          </p:spPr>
        </p:pic>
        <p:pic>
          <p:nvPicPr>
            <p:cNvPr id="191" name="Graphique 190" descr="Homme avec un remplissage uni">
              <a:extLst>
                <a:ext uri="{FF2B5EF4-FFF2-40B4-BE49-F238E27FC236}">
                  <a16:creationId xmlns:a16="http://schemas.microsoft.com/office/drawing/2014/main" id="{5FED5C94-E489-4A26-808D-4220F0CC5FCF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713913" y="5423657"/>
              <a:ext cx="360000" cy="360000"/>
            </a:xfrm>
            <a:prstGeom prst="rect">
              <a:avLst/>
            </a:prstGeom>
          </p:spPr>
        </p:pic>
        <p:pic>
          <p:nvPicPr>
            <p:cNvPr id="192" name="Graphique 191" descr="Homme avec un remplissage uni">
              <a:extLst>
                <a:ext uri="{FF2B5EF4-FFF2-40B4-BE49-F238E27FC236}">
                  <a16:creationId xmlns:a16="http://schemas.microsoft.com/office/drawing/2014/main" id="{138847BF-73F9-4BD4-AED7-DE4A1260AA3B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897691" y="5423657"/>
              <a:ext cx="360000" cy="360000"/>
            </a:xfrm>
            <a:prstGeom prst="rect">
              <a:avLst/>
            </a:prstGeom>
          </p:spPr>
        </p:pic>
        <p:pic>
          <p:nvPicPr>
            <p:cNvPr id="193" name="Graphique 192" descr="Homme avec un remplissage uni">
              <a:extLst>
                <a:ext uri="{FF2B5EF4-FFF2-40B4-BE49-F238E27FC236}">
                  <a16:creationId xmlns:a16="http://schemas.microsoft.com/office/drawing/2014/main" id="{75899E01-A016-4368-8B88-EBB7DE974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5281853" y="6195242"/>
              <a:ext cx="360000" cy="360000"/>
            </a:xfrm>
            <a:prstGeom prst="rect">
              <a:avLst/>
            </a:prstGeom>
          </p:spPr>
        </p:pic>
        <p:pic>
          <p:nvPicPr>
            <p:cNvPr id="194" name="Graphique 193" descr="Homme avec un remplissage uni">
              <a:extLst>
                <a:ext uri="{FF2B5EF4-FFF2-40B4-BE49-F238E27FC236}">
                  <a16:creationId xmlns:a16="http://schemas.microsoft.com/office/drawing/2014/main" id="{C881A36A-3BE6-4A38-8188-E7933534BAD3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164114" y="5437230"/>
              <a:ext cx="360000" cy="360000"/>
            </a:xfrm>
            <a:prstGeom prst="rect">
              <a:avLst/>
            </a:prstGeom>
          </p:spPr>
        </p:pic>
        <p:pic>
          <p:nvPicPr>
            <p:cNvPr id="195" name="Graphique 194" descr="Homme avec un remplissage uni">
              <a:extLst>
                <a:ext uri="{FF2B5EF4-FFF2-40B4-BE49-F238E27FC236}">
                  <a16:creationId xmlns:a16="http://schemas.microsoft.com/office/drawing/2014/main" id="{BCED692C-B2DD-4DFF-93C9-FF0CE609644C}"/>
                </a:ext>
              </a:extLst>
            </p:cNvPr>
            <p:cNvPicPr>
              <a:picLocks noChangeAspect="1"/>
            </p:cNvPicPr>
            <p:nvPr/>
          </p:nvPicPr>
          <p:blipFill>
            <a:blip r:embed="rId2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4"/>
                </a:ext>
              </a:extLst>
            </a:blip>
            <a:stretch>
              <a:fillRect/>
            </a:stretch>
          </p:blipFill>
          <p:spPr>
            <a:xfrm>
              <a:off x="6183285" y="5832623"/>
              <a:ext cx="360000" cy="360000"/>
            </a:xfrm>
            <a:prstGeom prst="rect">
              <a:avLst/>
            </a:prstGeom>
          </p:spPr>
        </p:pic>
      </p:grpSp>
      <p:sp>
        <p:nvSpPr>
          <p:cNvPr id="157" name="Titre 5">
            <a:extLst>
              <a:ext uri="{FF2B5EF4-FFF2-40B4-BE49-F238E27FC236}">
                <a16:creationId xmlns:a16="http://schemas.microsoft.com/office/drawing/2014/main" id="{3BA824EA-5107-4434-A643-775F20ABD9CE}"/>
              </a:ext>
            </a:extLst>
          </p:cNvPr>
          <p:cNvSpPr txBox="1">
            <a:spLocks/>
          </p:cNvSpPr>
          <p:nvPr/>
        </p:nvSpPr>
        <p:spPr>
          <a:xfrm>
            <a:off x="7352159" y="671882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Een</a:t>
            </a:r>
            <a:r>
              <a:rPr lang="fr-BE" kern="0" dirty="0"/>
              <a:t> </a:t>
            </a:r>
            <a:r>
              <a:rPr lang="fr-BE" kern="0" dirty="0" err="1"/>
              <a:t>veranderende</a:t>
            </a:r>
            <a:r>
              <a:rPr lang="fr-BE" kern="0" dirty="0"/>
              <a:t> </a:t>
            </a:r>
            <a:r>
              <a:rPr lang="fr-BE" kern="0" dirty="0" err="1"/>
              <a:t>bevolking</a:t>
            </a:r>
            <a:r>
              <a:rPr lang="fr-BE" kern="0" dirty="0"/>
              <a:t>!</a:t>
            </a:r>
          </a:p>
        </p:txBody>
      </p:sp>
      <p:grpSp>
        <p:nvGrpSpPr>
          <p:cNvPr id="24" name="Groupe 23">
            <a:extLst>
              <a:ext uri="{FF2B5EF4-FFF2-40B4-BE49-F238E27FC236}">
                <a16:creationId xmlns:a16="http://schemas.microsoft.com/office/drawing/2014/main" id="{F740ECAE-874E-439D-B753-F3CF04BF969F}"/>
              </a:ext>
            </a:extLst>
          </p:cNvPr>
          <p:cNvGrpSpPr/>
          <p:nvPr/>
        </p:nvGrpSpPr>
        <p:grpSpPr>
          <a:xfrm>
            <a:off x="686878" y="3133779"/>
            <a:ext cx="10935540" cy="3109876"/>
            <a:chOff x="686878" y="3133779"/>
            <a:chExt cx="10935540" cy="3109876"/>
          </a:xfrm>
        </p:grpSpPr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F88343B3-E711-4E5A-B2F1-988570F970D4}"/>
                </a:ext>
              </a:extLst>
            </p:cNvPr>
            <p:cNvGrpSpPr/>
            <p:nvPr/>
          </p:nvGrpSpPr>
          <p:grpSpPr>
            <a:xfrm>
              <a:off x="2269340" y="3136833"/>
              <a:ext cx="2829687" cy="523220"/>
              <a:chOff x="2269340" y="3136833"/>
              <a:chExt cx="2829687" cy="523220"/>
            </a:xfrm>
          </p:grpSpPr>
          <p:sp>
            <p:nvSpPr>
              <p:cNvPr id="9" name="ZoneTexte 8">
                <a:extLst>
                  <a:ext uri="{FF2B5EF4-FFF2-40B4-BE49-F238E27FC236}">
                    <a16:creationId xmlns:a16="http://schemas.microsoft.com/office/drawing/2014/main" id="{EFF7D551-DDD4-4171-BF09-44C90A82B12C}"/>
                  </a:ext>
                </a:extLst>
              </p:cNvPr>
              <p:cNvSpPr txBox="1"/>
              <p:nvPr/>
            </p:nvSpPr>
            <p:spPr>
              <a:xfrm>
                <a:off x="4287586" y="3136833"/>
                <a:ext cx="8114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2800" b="1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60%</a:t>
                </a:r>
              </a:p>
            </p:txBody>
          </p:sp>
          <p:sp>
            <p:nvSpPr>
              <p:cNvPr id="15" name="ZoneTexte 14">
                <a:extLst>
                  <a:ext uri="{FF2B5EF4-FFF2-40B4-BE49-F238E27FC236}">
                    <a16:creationId xmlns:a16="http://schemas.microsoft.com/office/drawing/2014/main" id="{4ABD0B37-0340-40AA-95D0-8DBA84DE2AB0}"/>
                  </a:ext>
                </a:extLst>
              </p:cNvPr>
              <p:cNvSpPr txBox="1"/>
              <p:nvPr/>
            </p:nvSpPr>
            <p:spPr>
              <a:xfrm>
                <a:off x="2269340" y="3204223"/>
                <a:ext cx="20946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b="1" dirty="0">
                    <a:solidFill>
                      <a:schemeClr val="bg2">
                        <a:lumMod val="60000"/>
                        <a:lumOff val="40000"/>
                      </a:schemeClr>
                    </a:solidFill>
                  </a:rPr>
                  <a:t>Déjà là 10 ans avant</a:t>
                </a:r>
              </a:p>
            </p:txBody>
          </p:sp>
        </p:grpSp>
        <p:grpSp>
          <p:nvGrpSpPr>
            <p:cNvPr id="21" name="Groupe 20">
              <a:extLst>
                <a:ext uri="{FF2B5EF4-FFF2-40B4-BE49-F238E27FC236}">
                  <a16:creationId xmlns:a16="http://schemas.microsoft.com/office/drawing/2014/main" id="{11E420A7-AE3A-4B19-8E4A-7FBD5B63FF56}"/>
                </a:ext>
              </a:extLst>
            </p:cNvPr>
            <p:cNvGrpSpPr/>
            <p:nvPr/>
          </p:nvGrpSpPr>
          <p:grpSpPr>
            <a:xfrm>
              <a:off x="2735617" y="4624733"/>
              <a:ext cx="2388450" cy="523220"/>
              <a:chOff x="2735617" y="4624733"/>
              <a:chExt cx="2388450" cy="523220"/>
            </a:xfrm>
          </p:grpSpPr>
          <p:sp>
            <p:nvSpPr>
              <p:cNvPr id="198" name="ZoneTexte 197">
                <a:extLst>
                  <a:ext uri="{FF2B5EF4-FFF2-40B4-BE49-F238E27FC236}">
                    <a16:creationId xmlns:a16="http://schemas.microsoft.com/office/drawing/2014/main" id="{E8E8D5D7-B4E5-40CB-AB9D-3450483002D0}"/>
                  </a:ext>
                </a:extLst>
              </p:cNvPr>
              <p:cNvSpPr txBox="1"/>
              <p:nvPr/>
            </p:nvSpPr>
            <p:spPr>
              <a:xfrm>
                <a:off x="4312626" y="4624733"/>
                <a:ext cx="8114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2800" b="1" dirty="0">
                    <a:solidFill>
                      <a:schemeClr val="bg1"/>
                    </a:solidFill>
                  </a:rPr>
                  <a:t>10%</a:t>
                </a:r>
              </a:p>
            </p:txBody>
          </p:sp>
          <p:sp>
            <p:nvSpPr>
              <p:cNvPr id="205" name="ZoneTexte 204">
                <a:extLst>
                  <a:ext uri="{FF2B5EF4-FFF2-40B4-BE49-F238E27FC236}">
                    <a16:creationId xmlns:a16="http://schemas.microsoft.com/office/drawing/2014/main" id="{C0DF9991-7F57-443A-9C6B-121813373FE2}"/>
                  </a:ext>
                </a:extLst>
              </p:cNvPr>
              <p:cNvSpPr txBox="1"/>
              <p:nvPr/>
            </p:nvSpPr>
            <p:spPr>
              <a:xfrm>
                <a:off x="2735617" y="4688886"/>
                <a:ext cx="163307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b="1" dirty="0">
                    <a:solidFill>
                      <a:schemeClr val="bg1"/>
                    </a:solidFill>
                  </a:rPr>
                  <a:t>Nés à Bruxelles</a:t>
                </a:r>
              </a:p>
            </p:txBody>
          </p:sp>
        </p:grpSp>
        <p:grpSp>
          <p:nvGrpSpPr>
            <p:cNvPr id="22" name="Groupe 21">
              <a:extLst>
                <a:ext uri="{FF2B5EF4-FFF2-40B4-BE49-F238E27FC236}">
                  <a16:creationId xmlns:a16="http://schemas.microsoft.com/office/drawing/2014/main" id="{BB36A79D-A05C-4D17-8BA1-B263C39C9987}"/>
                </a:ext>
              </a:extLst>
            </p:cNvPr>
            <p:cNvGrpSpPr/>
            <p:nvPr/>
          </p:nvGrpSpPr>
          <p:grpSpPr>
            <a:xfrm>
              <a:off x="686878" y="5001695"/>
              <a:ext cx="4448094" cy="523220"/>
              <a:chOff x="686878" y="5001695"/>
              <a:chExt cx="4448094" cy="523220"/>
            </a:xfrm>
          </p:grpSpPr>
          <p:sp>
            <p:nvSpPr>
              <p:cNvPr id="200" name="ZoneTexte 199">
                <a:extLst>
                  <a:ext uri="{FF2B5EF4-FFF2-40B4-BE49-F238E27FC236}">
                    <a16:creationId xmlns:a16="http://schemas.microsoft.com/office/drawing/2014/main" id="{84216BB5-443B-4C7F-BD01-9B5C6A208EC1}"/>
                  </a:ext>
                </a:extLst>
              </p:cNvPr>
              <p:cNvSpPr txBox="1"/>
              <p:nvPr/>
            </p:nvSpPr>
            <p:spPr>
              <a:xfrm>
                <a:off x="4323531" y="5001695"/>
                <a:ext cx="8114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2800" b="1" dirty="0">
                    <a:solidFill>
                      <a:srgbClr val="9E80C5"/>
                    </a:solidFill>
                  </a:rPr>
                  <a:t>10%</a:t>
                </a:r>
              </a:p>
            </p:txBody>
          </p:sp>
          <p:sp>
            <p:nvSpPr>
              <p:cNvPr id="206" name="ZoneTexte 205">
                <a:extLst>
                  <a:ext uri="{FF2B5EF4-FFF2-40B4-BE49-F238E27FC236}">
                    <a16:creationId xmlns:a16="http://schemas.microsoft.com/office/drawing/2014/main" id="{A949BF37-F0D3-4939-BD8B-79D1A57B2468}"/>
                  </a:ext>
                </a:extLst>
              </p:cNvPr>
              <p:cNvSpPr txBox="1"/>
              <p:nvPr/>
            </p:nvSpPr>
            <p:spPr>
              <a:xfrm>
                <a:off x="686878" y="5076771"/>
                <a:ext cx="3693191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b="1" dirty="0">
                    <a:solidFill>
                      <a:srgbClr val="9E80C5"/>
                    </a:solidFill>
                  </a:rPr>
                  <a:t>Arrivés depuis le reste de la Belgique</a:t>
                </a:r>
              </a:p>
            </p:txBody>
          </p:sp>
        </p:grpSp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FFBD8525-3854-4532-B43B-A3F6234F4BA9}"/>
                </a:ext>
              </a:extLst>
            </p:cNvPr>
            <p:cNvGrpSpPr/>
            <p:nvPr/>
          </p:nvGrpSpPr>
          <p:grpSpPr>
            <a:xfrm>
              <a:off x="1905421" y="5720435"/>
              <a:ext cx="3231439" cy="523220"/>
              <a:chOff x="1905421" y="5720435"/>
              <a:chExt cx="3231439" cy="523220"/>
            </a:xfrm>
          </p:grpSpPr>
          <p:sp>
            <p:nvSpPr>
              <p:cNvPr id="202" name="ZoneTexte 201">
                <a:extLst>
                  <a:ext uri="{FF2B5EF4-FFF2-40B4-BE49-F238E27FC236}">
                    <a16:creationId xmlns:a16="http://schemas.microsoft.com/office/drawing/2014/main" id="{CAC425D5-70AF-4794-B9DE-E2AF055A1A47}"/>
                  </a:ext>
                </a:extLst>
              </p:cNvPr>
              <p:cNvSpPr txBox="1"/>
              <p:nvPr/>
            </p:nvSpPr>
            <p:spPr>
              <a:xfrm>
                <a:off x="4325419" y="5720435"/>
                <a:ext cx="81144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sz="2800" b="1" dirty="0">
                    <a:solidFill>
                      <a:schemeClr val="accent1">
                        <a:lumMod val="75000"/>
                      </a:schemeClr>
                    </a:solidFill>
                  </a:rPr>
                  <a:t>20%</a:t>
                </a:r>
              </a:p>
            </p:txBody>
          </p:sp>
          <p:sp>
            <p:nvSpPr>
              <p:cNvPr id="207" name="ZoneTexte 206">
                <a:extLst>
                  <a:ext uri="{FF2B5EF4-FFF2-40B4-BE49-F238E27FC236}">
                    <a16:creationId xmlns:a16="http://schemas.microsoft.com/office/drawing/2014/main" id="{DDC0978F-AC37-4A1B-81EA-02645B85774D}"/>
                  </a:ext>
                </a:extLst>
              </p:cNvPr>
              <p:cNvSpPr txBox="1"/>
              <p:nvPr/>
            </p:nvSpPr>
            <p:spPr>
              <a:xfrm>
                <a:off x="1905421" y="5783656"/>
                <a:ext cx="250805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b="1" dirty="0">
                    <a:solidFill>
                      <a:schemeClr val="accent1">
                        <a:lumMod val="75000"/>
                      </a:schemeClr>
                    </a:solidFill>
                  </a:rPr>
                  <a:t>Arrivés depuis l’étranger</a:t>
                </a:r>
              </a:p>
            </p:txBody>
          </p:sp>
        </p:grpSp>
        <p:sp>
          <p:nvSpPr>
            <p:cNvPr id="159" name="ZoneTexte 158">
              <a:extLst>
                <a:ext uri="{FF2B5EF4-FFF2-40B4-BE49-F238E27FC236}">
                  <a16:creationId xmlns:a16="http://schemas.microsoft.com/office/drawing/2014/main" id="{D6A25598-AADD-4103-AEC4-25C4324B7D61}"/>
                </a:ext>
              </a:extLst>
            </p:cNvPr>
            <p:cNvSpPr txBox="1"/>
            <p:nvPr/>
          </p:nvSpPr>
          <p:spPr>
            <a:xfrm>
              <a:off x="7314642" y="3133779"/>
              <a:ext cx="8114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2800" b="1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60%</a:t>
              </a:r>
            </a:p>
          </p:txBody>
        </p:sp>
        <p:sp>
          <p:nvSpPr>
            <p:cNvPr id="160" name="ZoneTexte 159">
              <a:extLst>
                <a:ext uri="{FF2B5EF4-FFF2-40B4-BE49-F238E27FC236}">
                  <a16:creationId xmlns:a16="http://schemas.microsoft.com/office/drawing/2014/main" id="{FE241F1A-0B3A-4071-9E33-F7A8B1949B5B}"/>
                </a:ext>
              </a:extLst>
            </p:cNvPr>
            <p:cNvSpPr txBox="1"/>
            <p:nvPr/>
          </p:nvSpPr>
          <p:spPr>
            <a:xfrm>
              <a:off x="8106975" y="3201169"/>
              <a:ext cx="26879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b="1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10 </a:t>
              </a:r>
              <a:r>
                <a:rPr lang="fr-BE" b="1" dirty="0" err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jaar</a:t>
              </a:r>
              <a:r>
                <a:rPr lang="fr-BE" b="1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</a:t>
              </a:r>
              <a:r>
                <a:rPr lang="fr-BE" b="1" dirty="0" err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eerder</a:t>
              </a:r>
              <a:r>
                <a:rPr lang="fr-BE" b="1" dirty="0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 al </a:t>
              </a:r>
              <a:r>
                <a:rPr lang="fr-BE" b="1" dirty="0" err="1">
                  <a:solidFill>
                    <a:schemeClr val="bg2">
                      <a:lumMod val="60000"/>
                      <a:lumOff val="40000"/>
                    </a:schemeClr>
                  </a:solidFill>
                </a:rPr>
                <a:t>aanwezig</a:t>
              </a:r>
              <a:endParaRPr lang="fr-BE" b="1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  <p:sp>
          <p:nvSpPr>
            <p:cNvPr id="162" name="ZoneTexte 161">
              <a:extLst>
                <a:ext uri="{FF2B5EF4-FFF2-40B4-BE49-F238E27FC236}">
                  <a16:creationId xmlns:a16="http://schemas.microsoft.com/office/drawing/2014/main" id="{06C11A8F-58A6-49B5-A35A-429C14F08007}"/>
                </a:ext>
              </a:extLst>
            </p:cNvPr>
            <p:cNvSpPr txBox="1"/>
            <p:nvPr/>
          </p:nvSpPr>
          <p:spPr>
            <a:xfrm>
              <a:off x="7339682" y="4323297"/>
              <a:ext cx="8114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2800" b="1" dirty="0">
                  <a:solidFill>
                    <a:schemeClr val="bg1"/>
                  </a:solidFill>
                </a:rPr>
                <a:t>10%</a:t>
              </a:r>
            </a:p>
          </p:txBody>
        </p:sp>
        <p:sp>
          <p:nvSpPr>
            <p:cNvPr id="163" name="ZoneTexte 162">
              <a:extLst>
                <a:ext uri="{FF2B5EF4-FFF2-40B4-BE49-F238E27FC236}">
                  <a16:creationId xmlns:a16="http://schemas.microsoft.com/office/drawing/2014/main" id="{9D53B24B-B9B7-438F-AFB3-4BBF19C2B535}"/>
                </a:ext>
              </a:extLst>
            </p:cNvPr>
            <p:cNvSpPr txBox="1"/>
            <p:nvPr/>
          </p:nvSpPr>
          <p:spPr>
            <a:xfrm>
              <a:off x="8188241" y="4387450"/>
              <a:ext cx="19870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b="1" dirty="0" err="1">
                  <a:solidFill>
                    <a:schemeClr val="bg1"/>
                  </a:solidFill>
                </a:rPr>
                <a:t>Geboren</a:t>
              </a:r>
              <a:r>
                <a:rPr lang="fr-BE" b="1" dirty="0">
                  <a:solidFill>
                    <a:schemeClr val="bg1"/>
                  </a:solidFill>
                </a:rPr>
                <a:t> in Brussel</a:t>
              </a:r>
            </a:p>
          </p:txBody>
        </p:sp>
        <p:sp>
          <p:nvSpPr>
            <p:cNvPr id="165" name="ZoneTexte 164">
              <a:extLst>
                <a:ext uri="{FF2B5EF4-FFF2-40B4-BE49-F238E27FC236}">
                  <a16:creationId xmlns:a16="http://schemas.microsoft.com/office/drawing/2014/main" id="{716B9C50-4602-4125-A08D-AC42AC7AF45E}"/>
                </a:ext>
              </a:extLst>
            </p:cNvPr>
            <p:cNvSpPr txBox="1"/>
            <p:nvPr/>
          </p:nvSpPr>
          <p:spPr>
            <a:xfrm>
              <a:off x="7350587" y="4998641"/>
              <a:ext cx="8114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2800" b="1" dirty="0">
                  <a:solidFill>
                    <a:srgbClr val="9E80C5"/>
                  </a:solidFill>
                </a:rPr>
                <a:t>10%</a:t>
              </a:r>
            </a:p>
          </p:txBody>
        </p:sp>
        <p:sp>
          <p:nvSpPr>
            <p:cNvPr id="166" name="ZoneTexte 165">
              <a:extLst>
                <a:ext uri="{FF2B5EF4-FFF2-40B4-BE49-F238E27FC236}">
                  <a16:creationId xmlns:a16="http://schemas.microsoft.com/office/drawing/2014/main" id="{D953E52D-9014-44B8-84DD-B131ADBFEAC2}"/>
                </a:ext>
              </a:extLst>
            </p:cNvPr>
            <p:cNvSpPr txBox="1"/>
            <p:nvPr/>
          </p:nvSpPr>
          <p:spPr>
            <a:xfrm>
              <a:off x="8189683" y="5073717"/>
              <a:ext cx="343273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l-BE" b="1" dirty="0">
                  <a:solidFill>
                    <a:srgbClr val="9E80C5"/>
                  </a:solidFill>
                </a:rPr>
                <a:t>Aankomsten uit de rest van België</a:t>
              </a:r>
              <a:endParaRPr lang="fr-BE" b="1" dirty="0">
                <a:solidFill>
                  <a:srgbClr val="9E80C5"/>
                </a:solidFill>
              </a:endParaRPr>
            </a:p>
          </p:txBody>
        </p:sp>
        <p:sp>
          <p:nvSpPr>
            <p:cNvPr id="168" name="ZoneTexte 167">
              <a:extLst>
                <a:ext uri="{FF2B5EF4-FFF2-40B4-BE49-F238E27FC236}">
                  <a16:creationId xmlns:a16="http://schemas.microsoft.com/office/drawing/2014/main" id="{E905FBFA-D776-4558-AB59-74EF111C5EE5}"/>
                </a:ext>
              </a:extLst>
            </p:cNvPr>
            <p:cNvSpPr txBox="1"/>
            <p:nvPr/>
          </p:nvSpPr>
          <p:spPr>
            <a:xfrm>
              <a:off x="7352475" y="5717381"/>
              <a:ext cx="81144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sz="2800" b="1" dirty="0">
                  <a:solidFill>
                    <a:schemeClr val="accent1">
                      <a:lumMod val="75000"/>
                    </a:schemeClr>
                  </a:solidFill>
                </a:rPr>
                <a:t>20%</a:t>
              </a:r>
            </a:p>
          </p:txBody>
        </p:sp>
        <p:sp>
          <p:nvSpPr>
            <p:cNvPr id="196" name="ZoneTexte 195">
              <a:extLst>
                <a:ext uri="{FF2B5EF4-FFF2-40B4-BE49-F238E27FC236}">
                  <a16:creationId xmlns:a16="http://schemas.microsoft.com/office/drawing/2014/main" id="{76039937-CC6D-4C2F-87B9-DC8B594581D3}"/>
                </a:ext>
              </a:extLst>
            </p:cNvPr>
            <p:cNvSpPr txBox="1"/>
            <p:nvPr/>
          </p:nvSpPr>
          <p:spPr>
            <a:xfrm>
              <a:off x="8195444" y="5780602"/>
              <a:ext cx="315310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b="1" dirty="0" err="1">
                  <a:solidFill>
                    <a:schemeClr val="accent1">
                      <a:lumMod val="75000"/>
                    </a:schemeClr>
                  </a:solidFill>
                </a:rPr>
                <a:t>Aankomsten</a:t>
              </a:r>
              <a:r>
                <a:rPr lang="fr-BE" b="1" dirty="0">
                  <a:solidFill>
                    <a:schemeClr val="accent1">
                      <a:lumMod val="75000"/>
                    </a:schemeClr>
                  </a:solidFill>
                </a:rPr>
                <a:t> </a:t>
              </a:r>
              <a:r>
                <a:rPr lang="fr-BE" b="1" dirty="0" err="1">
                  <a:solidFill>
                    <a:schemeClr val="accent1">
                      <a:lumMod val="75000"/>
                    </a:schemeClr>
                  </a:solidFill>
                </a:rPr>
                <a:t>uit</a:t>
              </a:r>
              <a:r>
                <a:rPr lang="fr-BE" b="1" dirty="0">
                  <a:solidFill>
                    <a:schemeClr val="accent1">
                      <a:lumMod val="75000"/>
                    </a:schemeClr>
                  </a:solidFill>
                </a:rPr>
                <a:t> het </a:t>
              </a:r>
              <a:r>
                <a:rPr lang="fr-BE" b="1" dirty="0" err="1">
                  <a:solidFill>
                    <a:schemeClr val="accent1">
                      <a:lumMod val="75000"/>
                    </a:schemeClr>
                  </a:solidFill>
                </a:rPr>
                <a:t>buitenland</a:t>
              </a:r>
              <a:endParaRPr lang="fr-BE" b="1" dirty="0">
                <a:solidFill>
                  <a:schemeClr val="accent1">
                    <a:lumMod val="75000"/>
                  </a:schemeClr>
                </a:solidFill>
              </a:endParaRPr>
            </a:p>
          </p:txBody>
        </p:sp>
      </p:grpSp>
      <p:sp>
        <p:nvSpPr>
          <p:cNvPr id="167" name="ZoneTexte 166">
            <a:extLst>
              <a:ext uri="{FF2B5EF4-FFF2-40B4-BE49-F238E27FC236}">
                <a16:creationId xmlns:a16="http://schemas.microsoft.com/office/drawing/2014/main" id="{D20357C7-3395-4AB8-B3C5-CA8EBD4EC0EA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1923799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317A7AD6-8C1D-4210-A7A5-2261E0AD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75869" y="2889396"/>
            <a:ext cx="6840261" cy="689932"/>
          </a:xfrm>
        </p:spPr>
        <p:txBody>
          <a:bodyPr/>
          <a:lstStyle/>
          <a:p>
            <a:pPr algn="ctr"/>
            <a:r>
              <a:rPr lang="fr-BE" dirty="0"/>
              <a:t>Des Bruxellois qui ne vivent pas la même réalité</a:t>
            </a:r>
            <a:br>
              <a:rPr lang="fr-BE" dirty="0"/>
            </a:br>
            <a:r>
              <a:rPr lang="nl-BE" dirty="0"/>
              <a:t>Brusselaars leven in verschillende realiteiten</a:t>
            </a:r>
            <a:endParaRPr lang="fr-BE" dirty="0"/>
          </a:p>
        </p:txBody>
      </p:sp>
      <p:pic>
        <p:nvPicPr>
          <p:cNvPr id="4" name="Graphique 3" descr="Ville avec un remplissage uni">
            <a:extLst>
              <a:ext uri="{FF2B5EF4-FFF2-40B4-BE49-F238E27FC236}">
                <a16:creationId xmlns:a16="http://schemas.microsoft.com/office/drawing/2014/main" id="{F8A63C58-5A7F-42CC-8235-CA6BA56767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932772" y="3980047"/>
            <a:ext cx="2160000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533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9753" y="199892"/>
            <a:ext cx="5758743" cy="689932"/>
          </a:xfrm>
        </p:spPr>
        <p:txBody>
          <a:bodyPr/>
          <a:lstStyle/>
          <a:p>
            <a:r>
              <a:rPr lang="fr-BE" dirty="0"/>
              <a:t>Des densités de population très différentes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Image 21">
            <a:extLst>
              <a:ext uri="{FF2B5EF4-FFF2-40B4-BE49-F238E27FC236}">
                <a16:creationId xmlns:a16="http://schemas.microsoft.com/office/drawing/2014/main" id="{70C62E91-0988-4203-BC98-2F571655AA0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861" t="7371" r="5742"/>
          <a:stretch/>
        </p:blipFill>
        <p:spPr>
          <a:xfrm>
            <a:off x="6785783" y="1575357"/>
            <a:ext cx="5227637" cy="3512070"/>
          </a:xfrm>
          <a:prstGeom prst="rect">
            <a:avLst/>
          </a:prstGeom>
        </p:spPr>
      </p:pic>
      <p:pic>
        <p:nvPicPr>
          <p:cNvPr id="19" name="Image 18">
            <a:extLst>
              <a:ext uri="{FF2B5EF4-FFF2-40B4-BE49-F238E27FC236}">
                <a16:creationId xmlns:a16="http://schemas.microsoft.com/office/drawing/2014/main" id="{DA1B987E-A3C8-4ACE-8FAE-DA4D1E846B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6" t="7972" r="4857"/>
          <a:stretch/>
        </p:blipFill>
        <p:spPr>
          <a:xfrm>
            <a:off x="144463" y="1575357"/>
            <a:ext cx="5261756" cy="3512066"/>
          </a:xfrm>
          <a:prstGeom prst="rect">
            <a:avLst/>
          </a:prstGeom>
        </p:spPr>
      </p:pic>
      <p:pic>
        <p:nvPicPr>
          <p:cNvPr id="24" name="Image 23">
            <a:extLst>
              <a:ext uri="{FF2B5EF4-FFF2-40B4-BE49-F238E27FC236}">
                <a16:creationId xmlns:a16="http://schemas.microsoft.com/office/drawing/2014/main" id="{B316B78D-3985-477C-87AE-46D6622A4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091" y="1275742"/>
            <a:ext cx="2847818" cy="2883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5" name="ZoneTexte 24">
            <a:extLst>
              <a:ext uri="{FF2B5EF4-FFF2-40B4-BE49-F238E27FC236}">
                <a16:creationId xmlns:a16="http://schemas.microsoft.com/office/drawing/2014/main" id="{7705C137-C3EA-4A5A-95C4-6B7BEA87BD3D}"/>
              </a:ext>
            </a:extLst>
          </p:cNvPr>
          <p:cNvSpPr txBox="1"/>
          <p:nvPr/>
        </p:nvSpPr>
        <p:spPr>
          <a:xfrm>
            <a:off x="144463" y="5353050"/>
            <a:ext cx="323787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tx1">
                    <a:lumMod val="40000"/>
                    <a:lumOff val="60000"/>
                  </a:schemeClr>
                </a:solidFill>
              </a:rPr>
              <a:t>Rue Lambert </a:t>
            </a:r>
            <a:r>
              <a:rPr lang="fr-BE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Crickx</a:t>
            </a:r>
            <a:r>
              <a:rPr lang="fr-BE" dirty="0">
                <a:solidFill>
                  <a:schemeClr val="tx1">
                    <a:lumMod val="40000"/>
                    <a:lumOff val="60000"/>
                  </a:schemeClr>
                </a:solidFill>
              </a:rPr>
              <a:t> (Saint-Gilles)</a:t>
            </a:r>
          </a:p>
          <a:p>
            <a:r>
              <a:rPr lang="fr-BE" dirty="0">
                <a:solidFill>
                  <a:schemeClr val="tx1">
                    <a:lumMod val="50000"/>
                  </a:schemeClr>
                </a:solidFill>
              </a:rPr>
              <a:t>41.628 </a:t>
            </a:r>
            <a:r>
              <a:rPr lang="fr-BE" dirty="0" err="1">
                <a:solidFill>
                  <a:schemeClr val="tx1">
                    <a:lumMod val="50000"/>
                  </a:schemeClr>
                </a:solidFill>
              </a:rPr>
              <a:t>hab</a:t>
            </a:r>
            <a:r>
              <a:rPr lang="fr-BE" dirty="0">
                <a:solidFill>
                  <a:schemeClr val="tx1">
                    <a:lumMod val="50000"/>
                  </a:schemeClr>
                </a:solidFill>
              </a:rPr>
              <a:t> / km²</a:t>
            </a:r>
          </a:p>
          <a:p>
            <a:r>
              <a:rPr lang="fr-BE" dirty="0">
                <a:solidFill>
                  <a:schemeClr val="tx1">
                    <a:lumMod val="40000"/>
                    <a:lumOff val="60000"/>
                  </a:schemeClr>
                </a:solidFill>
              </a:rPr>
              <a:t>« 24 m² / </a:t>
            </a:r>
            <a:r>
              <a:rPr lang="fr-BE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hab</a:t>
            </a:r>
            <a:r>
              <a:rPr lang="fr-BE" dirty="0">
                <a:solidFill>
                  <a:schemeClr val="tx1">
                    <a:lumMod val="40000"/>
                    <a:lumOff val="60000"/>
                  </a:schemeClr>
                </a:solidFill>
              </a:rPr>
              <a:t> »</a:t>
            </a:r>
          </a:p>
        </p:txBody>
      </p:sp>
      <p:sp>
        <p:nvSpPr>
          <p:cNvPr id="489" name="ZoneTexte 488">
            <a:extLst>
              <a:ext uri="{FF2B5EF4-FFF2-40B4-BE49-F238E27FC236}">
                <a16:creationId xmlns:a16="http://schemas.microsoft.com/office/drawing/2014/main" id="{8AD93C7D-AD56-4CC7-B1CB-BED74FEA90D3}"/>
              </a:ext>
            </a:extLst>
          </p:cNvPr>
          <p:cNvSpPr txBox="1"/>
          <p:nvPr/>
        </p:nvSpPr>
        <p:spPr>
          <a:xfrm>
            <a:off x="9113202" y="5353050"/>
            <a:ext cx="29002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dirty="0">
                <a:solidFill>
                  <a:schemeClr val="tx1">
                    <a:lumMod val="40000"/>
                    <a:lumOff val="60000"/>
                  </a:schemeClr>
                </a:solidFill>
              </a:rPr>
              <a:t>Avenue Alphonse XIII (Uccle)</a:t>
            </a:r>
          </a:p>
          <a:p>
            <a:pPr algn="r"/>
            <a:r>
              <a:rPr lang="fr-BE" dirty="0">
                <a:solidFill>
                  <a:schemeClr val="tx1">
                    <a:lumMod val="50000"/>
                  </a:schemeClr>
                </a:solidFill>
              </a:rPr>
              <a:t>4.842 </a:t>
            </a:r>
            <a:r>
              <a:rPr lang="fr-BE" dirty="0" err="1">
                <a:solidFill>
                  <a:schemeClr val="tx1">
                    <a:lumMod val="50000"/>
                  </a:schemeClr>
                </a:solidFill>
              </a:rPr>
              <a:t>hab</a:t>
            </a:r>
            <a:r>
              <a:rPr lang="fr-BE" dirty="0">
                <a:solidFill>
                  <a:schemeClr val="tx1">
                    <a:lumMod val="50000"/>
                  </a:schemeClr>
                </a:solidFill>
              </a:rPr>
              <a:t> / km²</a:t>
            </a:r>
          </a:p>
          <a:p>
            <a:pPr algn="r"/>
            <a:r>
              <a:rPr lang="fr-BE" dirty="0">
                <a:solidFill>
                  <a:schemeClr val="tx1">
                    <a:lumMod val="40000"/>
                    <a:lumOff val="60000"/>
                  </a:schemeClr>
                </a:solidFill>
              </a:rPr>
              <a:t>« 207 m² / </a:t>
            </a:r>
            <a:r>
              <a:rPr lang="fr-BE" dirty="0" err="1">
                <a:solidFill>
                  <a:schemeClr val="tx1">
                    <a:lumMod val="40000"/>
                    <a:lumOff val="60000"/>
                  </a:schemeClr>
                </a:solidFill>
              </a:rPr>
              <a:t>hab</a:t>
            </a:r>
            <a:r>
              <a:rPr lang="fr-BE" dirty="0">
                <a:solidFill>
                  <a:schemeClr val="tx1">
                    <a:lumMod val="40000"/>
                    <a:lumOff val="60000"/>
                  </a:schemeClr>
                </a:solidFill>
              </a:rPr>
              <a:t> »</a:t>
            </a:r>
          </a:p>
          <a:p>
            <a:pPr algn="r"/>
            <a:endParaRPr lang="fr-BE" dirty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89181C3-81D5-4C64-9A1C-8236FE3D7DB6}"/>
              </a:ext>
            </a:extLst>
          </p:cNvPr>
          <p:cNvCxnSpPr/>
          <p:nvPr/>
        </p:nvCxnSpPr>
        <p:spPr>
          <a:xfrm flipH="1">
            <a:off x="4429125" y="2886075"/>
            <a:ext cx="1341470" cy="89535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" name="Connecteur droit avec flèche 489">
            <a:extLst>
              <a:ext uri="{FF2B5EF4-FFF2-40B4-BE49-F238E27FC236}">
                <a16:creationId xmlns:a16="http://schemas.microsoft.com/office/drawing/2014/main" id="{FBA1D4C7-07CE-4F96-B219-A9BEFB44D2E6}"/>
              </a:ext>
            </a:extLst>
          </p:cNvPr>
          <p:cNvCxnSpPr>
            <a:cxnSpLocks/>
          </p:cNvCxnSpPr>
          <p:nvPr/>
        </p:nvCxnSpPr>
        <p:spPr>
          <a:xfrm>
            <a:off x="6083164" y="3522712"/>
            <a:ext cx="1263451" cy="93625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5">
            <a:extLst>
              <a:ext uri="{FF2B5EF4-FFF2-40B4-BE49-F238E27FC236}">
                <a16:creationId xmlns:a16="http://schemas.microsoft.com/office/drawing/2014/main" id="{00D79916-B6C4-4CCD-864E-CDEBB54D9B6A}"/>
              </a:ext>
            </a:extLst>
          </p:cNvPr>
          <p:cNvSpPr txBox="1">
            <a:spLocks/>
          </p:cNvSpPr>
          <p:nvPr/>
        </p:nvSpPr>
        <p:spPr>
          <a:xfrm>
            <a:off x="6294681" y="559578"/>
            <a:ext cx="575874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Zeer</a:t>
            </a:r>
            <a:r>
              <a:rPr lang="fr-BE" kern="0" dirty="0"/>
              <a:t> </a:t>
            </a:r>
            <a:r>
              <a:rPr lang="fr-BE" kern="0" dirty="0" err="1"/>
              <a:t>verschillende</a:t>
            </a:r>
            <a:r>
              <a:rPr lang="fr-BE" kern="0" dirty="0"/>
              <a:t> </a:t>
            </a:r>
            <a:r>
              <a:rPr lang="fr-BE" kern="0" dirty="0" err="1"/>
              <a:t>bevolkingsdichtheden</a:t>
            </a:r>
            <a:endParaRPr lang="fr-BE" kern="0" dirty="0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76A4AC5A-8C7B-4427-95CB-03870C62CAD6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3054251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8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2034" y="160877"/>
            <a:ext cx="5758743" cy="351378"/>
          </a:xfrm>
        </p:spPr>
        <p:txBody>
          <a:bodyPr/>
          <a:lstStyle/>
          <a:p>
            <a:r>
              <a:rPr lang="fr-BE" dirty="0"/>
              <a:t>Des formes d’habitat spécifiques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">
            <a:extLst>
              <a:ext uri="{FF2B5EF4-FFF2-40B4-BE49-F238E27FC236}">
                <a16:creationId xmlns:a16="http://schemas.microsoft.com/office/drawing/2014/main" id="{561FDD33-7C7A-46B8-ADDE-BFC0836BB8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2059674" y="1879056"/>
            <a:ext cx="7794009" cy="4525935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2" name="ZoneTexte 1">
            <a:extLst>
              <a:ext uri="{FF2B5EF4-FFF2-40B4-BE49-F238E27FC236}">
                <a16:creationId xmlns:a16="http://schemas.microsoft.com/office/drawing/2014/main" id="{A69EE9F5-135B-49BD-A1ED-C09444A26CC3}"/>
              </a:ext>
            </a:extLst>
          </p:cNvPr>
          <p:cNvSpPr txBox="1"/>
          <p:nvPr/>
        </p:nvSpPr>
        <p:spPr>
          <a:xfrm>
            <a:off x="22459" y="1364492"/>
            <a:ext cx="49981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bg2">
                    <a:lumMod val="75000"/>
                  </a:schemeClr>
                </a:solidFill>
              </a:rPr>
              <a:t>Répartition des ménages selon le type de logement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1D8C368B-615B-4666-A62B-DB47A88CF807}"/>
              </a:ext>
            </a:extLst>
          </p:cNvPr>
          <p:cNvSpPr txBox="1"/>
          <p:nvPr/>
        </p:nvSpPr>
        <p:spPr>
          <a:xfrm>
            <a:off x="9469716" y="6550223"/>
            <a:ext cx="27222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Source : </a:t>
            </a:r>
            <a:r>
              <a:rPr lang="fr-BE" sz="14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J.Girès</a:t>
            </a:r>
            <a:r>
              <a:rPr lang="fr-BE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– </a:t>
            </a:r>
            <a:r>
              <a:rPr lang="fr-BE" sz="14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ObSS</a:t>
            </a:r>
            <a:r>
              <a:rPr lang="fr-BE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– A paraître</a:t>
            </a:r>
          </a:p>
        </p:txBody>
      </p:sp>
      <p:sp>
        <p:nvSpPr>
          <p:cNvPr id="7" name="Titre 5">
            <a:extLst>
              <a:ext uri="{FF2B5EF4-FFF2-40B4-BE49-F238E27FC236}">
                <a16:creationId xmlns:a16="http://schemas.microsoft.com/office/drawing/2014/main" id="{DB9A1CE3-FB53-42AD-A35A-4920B8C0CAF4}"/>
              </a:ext>
            </a:extLst>
          </p:cNvPr>
          <p:cNvSpPr txBox="1">
            <a:spLocks/>
          </p:cNvSpPr>
          <p:nvPr/>
        </p:nvSpPr>
        <p:spPr>
          <a:xfrm>
            <a:off x="7240777" y="630531"/>
            <a:ext cx="575874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Specifieke</a:t>
            </a:r>
            <a:r>
              <a:rPr lang="fr-BE" kern="0" dirty="0"/>
              <a:t> </a:t>
            </a:r>
            <a:r>
              <a:rPr lang="fr-BE" kern="0" dirty="0" err="1"/>
              <a:t>huisvestingsvormen</a:t>
            </a:r>
            <a:endParaRPr lang="fr-BE" kern="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84F50704-C057-4C60-A51E-1AC34DE36A0A}"/>
              </a:ext>
            </a:extLst>
          </p:cNvPr>
          <p:cNvSpPr txBox="1"/>
          <p:nvPr/>
        </p:nvSpPr>
        <p:spPr>
          <a:xfrm>
            <a:off x="6614160" y="1364492"/>
            <a:ext cx="4401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>
                <a:solidFill>
                  <a:schemeClr val="bg2">
                    <a:lumMod val="75000"/>
                  </a:schemeClr>
                </a:solidFill>
              </a:rPr>
              <a:t>Verdeling van huishoudens naar type woning</a:t>
            </a:r>
            <a:endParaRPr lang="fr-BE" dirty="0">
              <a:solidFill>
                <a:schemeClr val="bg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1539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663" y="192258"/>
            <a:ext cx="5758743" cy="351378"/>
          </a:xfrm>
        </p:spPr>
        <p:txBody>
          <a:bodyPr/>
          <a:lstStyle/>
          <a:p>
            <a:r>
              <a:rPr lang="fr-BE" dirty="0"/>
              <a:t>Des logements de confort variable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Image 18">
            <a:extLst>
              <a:ext uri="{FF2B5EF4-FFF2-40B4-BE49-F238E27FC236}">
                <a16:creationId xmlns:a16="http://schemas.microsoft.com/office/drawing/2014/main" id="{DA1B987E-A3C8-4ACE-8FAE-DA4D1E846B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446" t="7972" r="4857"/>
          <a:stretch/>
        </p:blipFill>
        <p:spPr>
          <a:xfrm>
            <a:off x="1441996" y="2108615"/>
            <a:ext cx="2506194" cy="167281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1EA8809E-1B41-48C4-A817-5D84F318A2F8}"/>
              </a:ext>
            </a:extLst>
          </p:cNvPr>
          <p:cNvSpPr txBox="1"/>
          <p:nvPr/>
        </p:nvSpPr>
        <p:spPr>
          <a:xfrm>
            <a:off x="8897895" y="1305547"/>
            <a:ext cx="25711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BE" sz="1400" dirty="0">
                <a:solidFill>
                  <a:schemeClr val="bg2"/>
                </a:solidFill>
              </a:rPr>
              <a:t>Avenue de </a:t>
            </a:r>
            <a:r>
              <a:rPr lang="fr-BE" sz="1400" dirty="0" err="1">
                <a:solidFill>
                  <a:schemeClr val="bg2"/>
                </a:solidFill>
              </a:rPr>
              <a:t>Foestraets</a:t>
            </a:r>
            <a:r>
              <a:rPr lang="fr-BE" sz="1400" dirty="0">
                <a:solidFill>
                  <a:schemeClr val="bg2"/>
                </a:solidFill>
              </a:rPr>
              <a:t> (Fort-Jaco)</a:t>
            </a:r>
          </a:p>
          <a:p>
            <a:pPr algn="r"/>
            <a:r>
              <a:rPr lang="fr-BE" sz="1400" dirty="0">
                <a:solidFill>
                  <a:schemeClr val="bg2"/>
                </a:solidFill>
              </a:rPr>
              <a:t>1.200 logements</a:t>
            </a:r>
          </a:p>
          <a:p>
            <a:pPr algn="r"/>
            <a:r>
              <a:rPr lang="fr-BE" sz="1400" dirty="0">
                <a:solidFill>
                  <a:schemeClr val="bg2"/>
                </a:solidFill>
              </a:rPr>
              <a:t>1.300 habitants / km²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B316B78D-3985-477C-87AE-46D6622A4F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2091" y="1275742"/>
            <a:ext cx="2847818" cy="288360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cxnSp>
        <p:nvCxnSpPr>
          <p:cNvPr id="27" name="Connecteur droit avec flèche 26">
            <a:extLst>
              <a:ext uri="{FF2B5EF4-FFF2-40B4-BE49-F238E27FC236}">
                <a16:creationId xmlns:a16="http://schemas.microsoft.com/office/drawing/2014/main" id="{689181C3-81D5-4C64-9A1C-8236FE3D7DB6}"/>
              </a:ext>
            </a:extLst>
          </p:cNvPr>
          <p:cNvCxnSpPr>
            <a:cxnSpLocks/>
          </p:cNvCxnSpPr>
          <p:nvPr/>
        </p:nvCxnSpPr>
        <p:spPr>
          <a:xfrm flipH="1">
            <a:off x="4429125" y="2429301"/>
            <a:ext cx="1263451" cy="1352124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0" name="Connecteur droit avec flèche 489">
            <a:extLst>
              <a:ext uri="{FF2B5EF4-FFF2-40B4-BE49-F238E27FC236}">
                <a16:creationId xmlns:a16="http://schemas.microsoft.com/office/drawing/2014/main" id="{FBA1D4C7-07CE-4F96-B219-A9BEFB44D2E6}"/>
              </a:ext>
            </a:extLst>
          </p:cNvPr>
          <p:cNvCxnSpPr>
            <a:cxnSpLocks/>
          </p:cNvCxnSpPr>
          <p:nvPr/>
        </p:nvCxnSpPr>
        <p:spPr>
          <a:xfrm>
            <a:off x="6083164" y="3522712"/>
            <a:ext cx="2009958" cy="383972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Image 11">
            <a:extLst>
              <a:ext uri="{FF2B5EF4-FFF2-40B4-BE49-F238E27FC236}">
                <a16:creationId xmlns:a16="http://schemas.microsoft.com/office/drawing/2014/main" id="{4EC34389-6ADF-4ABE-BC2E-205473D3041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701" t="8749" r="32296"/>
          <a:stretch/>
        </p:blipFill>
        <p:spPr>
          <a:xfrm>
            <a:off x="8226865" y="2091694"/>
            <a:ext cx="2503127" cy="1689731"/>
          </a:xfrm>
          <a:prstGeom prst="rect">
            <a:avLst/>
          </a:prstGeom>
        </p:spPr>
      </p:pic>
      <p:graphicFrame>
        <p:nvGraphicFramePr>
          <p:cNvPr id="15" name="Graphique 14">
            <a:extLst>
              <a:ext uri="{FF2B5EF4-FFF2-40B4-BE49-F238E27FC236}">
                <a16:creationId xmlns:a16="http://schemas.microsoft.com/office/drawing/2014/main" id="{E81E0A75-C8DA-4908-8F90-CFB76F4620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39111155"/>
              </p:ext>
            </p:extLst>
          </p:nvPr>
        </p:nvGraphicFramePr>
        <p:xfrm>
          <a:off x="61644" y="3875634"/>
          <a:ext cx="5624394" cy="3340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Graphique 25">
            <a:extLst>
              <a:ext uri="{FF2B5EF4-FFF2-40B4-BE49-F238E27FC236}">
                <a16:creationId xmlns:a16="http://schemas.microsoft.com/office/drawing/2014/main" id="{439A0157-9BF6-475F-8E9F-810E08F193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20180887"/>
              </p:ext>
            </p:extLst>
          </p:nvPr>
        </p:nvGraphicFramePr>
        <p:xfrm>
          <a:off x="6567606" y="3906684"/>
          <a:ext cx="5624394" cy="33405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8" name="ZoneTexte 27">
            <a:extLst>
              <a:ext uri="{FF2B5EF4-FFF2-40B4-BE49-F238E27FC236}">
                <a16:creationId xmlns:a16="http://schemas.microsoft.com/office/drawing/2014/main" id="{4FAF8E29-E914-4A2F-A5F4-F6B1EFFF2B4A}"/>
              </a:ext>
            </a:extLst>
          </p:cNvPr>
          <p:cNvSpPr txBox="1"/>
          <p:nvPr/>
        </p:nvSpPr>
        <p:spPr>
          <a:xfrm>
            <a:off x="527061" y="1275742"/>
            <a:ext cx="3421129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400" dirty="0">
                <a:solidFill>
                  <a:schemeClr val="bg2"/>
                </a:solidFill>
              </a:rPr>
              <a:t>Rue de l’Indépendance (Molenbeek-St-Jean)</a:t>
            </a:r>
          </a:p>
          <a:p>
            <a:r>
              <a:rPr lang="fr-BE" sz="1400" dirty="0">
                <a:solidFill>
                  <a:schemeClr val="bg2"/>
                </a:solidFill>
              </a:rPr>
              <a:t>900 logements</a:t>
            </a:r>
          </a:p>
          <a:p>
            <a:r>
              <a:rPr lang="fr-BE" sz="1400" dirty="0">
                <a:solidFill>
                  <a:schemeClr val="bg2"/>
                </a:solidFill>
              </a:rPr>
              <a:t>26.000 habitants / km²</a:t>
            </a:r>
          </a:p>
        </p:txBody>
      </p:sp>
      <p:sp>
        <p:nvSpPr>
          <p:cNvPr id="13" name="Titre 5">
            <a:extLst>
              <a:ext uri="{FF2B5EF4-FFF2-40B4-BE49-F238E27FC236}">
                <a16:creationId xmlns:a16="http://schemas.microsoft.com/office/drawing/2014/main" id="{7D02FB3E-50CB-48CE-961F-3AE3E63B59B1}"/>
              </a:ext>
            </a:extLst>
          </p:cNvPr>
          <p:cNvSpPr txBox="1">
            <a:spLocks/>
          </p:cNvSpPr>
          <p:nvPr/>
        </p:nvSpPr>
        <p:spPr>
          <a:xfrm>
            <a:off x="6500631" y="603340"/>
            <a:ext cx="575874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Huizen</a:t>
            </a:r>
            <a:r>
              <a:rPr lang="fr-BE" kern="0" dirty="0"/>
              <a:t> met </a:t>
            </a:r>
            <a:r>
              <a:rPr lang="fr-BE" kern="0" dirty="0" err="1"/>
              <a:t>verschillende</a:t>
            </a:r>
            <a:r>
              <a:rPr lang="fr-BE" kern="0" dirty="0"/>
              <a:t> </a:t>
            </a:r>
            <a:r>
              <a:rPr lang="fr-BE" kern="0" dirty="0" err="1"/>
              <a:t>comfortniveaus</a:t>
            </a:r>
            <a:endParaRPr lang="fr-BE" kern="0" dirty="0"/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7811555E-C26D-4C0E-93CB-68A6AEAE1231}"/>
              </a:ext>
            </a:extLst>
          </p:cNvPr>
          <p:cNvSpPr txBox="1"/>
          <p:nvPr/>
        </p:nvSpPr>
        <p:spPr>
          <a:xfrm>
            <a:off x="96253" y="6488668"/>
            <a:ext cx="28838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</a:t>
            </a:r>
            <a:r>
              <a:rPr lang="fr-BE" dirty="0" err="1"/>
              <a:t>Statbel</a:t>
            </a:r>
            <a:r>
              <a:rPr lang="fr-BE" dirty="0"/>
              <a:t> </a:t>
            </a:r>
            <a:r>
              <a:rPr lang="fr-BE" dirty="0" err="1"/>
              <a:t>Census</a:t>
            </a:r>
            <a:r>
              <a:rPr lang="fr-BE" dirty="0"/>
              <a:t> 2021</a:t>
            </a:r>
          </a:p>
        </p:txBody>
      </p:sp>
    </p:spTree>
    <p:extLst>
      <p:ext uri="{BB962C8B-B14F-4D97-AF65-F5344CB8AC3E}">
        <p14:creationId xmlns:p14="http://schemas.microsoft.com/office/powerpoint/2010/main" val="23264896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Graphic spid="15" grpId="0">
        <p:bldAsOne/>
      </p:bldGraphic>
      <p:bldGraphic spid="26" grpId="0">
        <p:bldAsOne/>
      </p:bldGraphic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">
            <a:extLst>
              <a:ext uri="{FF2B5EF4-FFF2-40B4-BE49-F238E27FC236}">
                <a16:creationId xmlns:a16="http://schemas.microsoft.com/office/drawing/2014/main" id="{E0FE1EC2-938C-4DE5-BF60-77703A5D0561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3111364" y="1561699"/>
            <a:ext cx="5943600" cy="475488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7" name="Titre 5">
            <a:extLst>
              <a:ext uri="{FF2B5EF4-FFF2-40B4-BE49-F238E27FC236}">
                <a16:creationId xmlns:a16="http://schemas.microsoft.com/office/drawing/2014/main" id="{681BD06F-A447-4D69-BC06-65827DE7BAD8}"/>
              </a:ext>
            </a:extLst>
          </p:cNvPr>
          <p:cNvSpPr txBox="1">
            <a:spLocks/>
          </p:cNvSpPr>
          <p:nvPr/>
        </p:nvSpPr>
        <p:spPr>
          <a:xfrm>
            <a:off x="1645663" y="192258"/>
            <a:ext cx="575874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/>
              <a:t>Des logements de confort variable</a:t>
            </a:r>
            <a:endParaRPr lang="fr-BE" kern="0" dirty="0"/>
          </a:p>
        </p:txBody>
      </p:sp>
      <p:sp>
        <p:nvSpPr>
          <p:cNvPr id="18" name="Titre 5">
            <a:extLst>
              <a:ext uri="{FF2B5EF4-FFF2-40B4-BE49-F238E27FC236}">
                <a16:creationId xmlns:a16="http://schemas.microsoft.com/office/drawing/2014/main" id="{9C0E181A-F315-478D-B5AF-95328FE0AB4D}"/>
              </a:ext>
            </a:extLst>
          </p:cNvPr>
          <p:cNvSpPr txBox="1">
            <a:spLocks/>
          </p:cNvSpPr>
          <p:nvPr/>
        </p:nvSpPr>
        <p:spPr>
          <a:xfrm>
            <a:off x="6500631" y="603340"/>
            <a:ext cx="575874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Huizen</a:t>
            </a:r>
            <a:r>
              <a:rPr lang="fr-BE" kern="0" dirty="0"/>
              <a:t> met </a:t>
            </a:r>
            <a:r>
              <a:rPr lang="fr-BE" kern="0" dirty="0" err="1"/>
              <a:t>verschillende</a:t>
            </a:r>
            <a:r>
              <a:rPr lang="fr-BE" kern="0" dirty="0"/>
              <a:t> </a:t>
            </a:r>
            <a:r>
              <a:rPr lang="fr-BE" kern="0" dirty="0" err="1"/>
              <a:t>comfortniveaus</a:t>
            </a:r>
            <a:endParaRPr lang="fr-BE" kern="0" dirty="0"/>
          </a:p>
        </p:txBody>
      </p:sp>
    </p:spTree>
    <p:extLst>
      <p:ext uri="{BB962C8B-B14F-4D97-AF65-F5344CB8AC3E}">
        <p14:creationId xmlns:p14="http://schemas.microsoft.com/office/powerpoint/2010/main" val="5538068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Image 23">
            <a:extLst>
              <a:ext uri="{FF2B5EF4-FFF2-40B4-BE49-F238E27FC236}">
                <a16:creationId xmlns:a16="http://schemas.microsoft.com/office/drawing/2014/main" id="{B316B78D-3985-477C-87AE-46D6622A4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30507" y="1041596"/>
            <a:ext cx="990419" cy="100286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Picture">
            <a:extLst>
              <a:ext uri="{FF2B5EF4-FFF2-40B4-BE49-F238E27FC236}">
                <a16:creationId xmlns:a16="http://schemas.microsoft.com/office/drawing/2014/main" id="{C7080F95-EBD0-4DDD-BD1F-1682F215CA22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 bwMode="auto">
          <a:xfrm>
            <a:off x="195020" y="2200037"/>
            <a:ext cx="5624755" cy="3048237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pic>
        <p:nvPicPr>
          <p:cNvPr id="9" name="Picture">
            <a:extLst>
              <a:ext uri="{FF2B5EF4-FFF2-40B4-BE49-F238E27FC236}">
                <a16:creationId xmlns:a16="http://schemas.microsoft.com/office/drawing/2014/main" id="{992CA93D-22AD-4434-9417-F7EF9547A838}"/>
              </a:ext>
            </a:extLst>
          </p:cNvPr>
          <p:cNvPicPr/>
          <p:nvPr/>
        </p:nvPicPr>
        <p:blipFill>
          <a:blip r:embed="rId5"/>
          <a:stretch>
            <a:fillRect/>
          </a:stretch>
        </p:blipFill>
        <p:spPr bwMode="auto">
          <a:xfrm>
            <a:off x="6053380" y="2200037"/>
            <a:ext cx="5943600" cy="2971800"/>
          </a:xfrm>
          <a:prstGeom prst="rect">
            <a:avLst/>
          </a:prstGeom>
          <a:noFill/>
          <a:ln w="9525">
            <a:noFill/>
            <a:headEnd/>
            <a:tailEnd/>
          </a:ln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537F86C-5DFB-4D13-9992-AC8DE596DF97}"/>
              </a:ext>
            </a:extLst>
          </p:cNvPr>
          <p:cNvSpPr txBox="1"/>
          <p:nvPr/>
        </p:nvSpPr>
        <p:spPr>
          <a:xfrm>
            <a:off x="195020" y="5755977"/>
            <a:ext cx="10318281" cy="10618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fr-BE" sz="9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Une personne est considérée comme vivant dans un logement surpeuplé si le ménage ne dispose pas au minimum d'un nombre de pièces égal à: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9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une pièce pour le ménage;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9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une pièce pour chaque couple du ménage;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9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une pièce pour chaque personne célibataire âgée de 18 ans ou plus;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9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une pièce par paire de personnes célibataires de même sexe et âgées entre 12 et 17 ans;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9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une pièce pour chaque personne célibataire âgée entre 12 et 17 ans et non reprise dans la précédente catégorie;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fr-BE" sz="900" b="0" i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Roboto" panose="02000000000000000000" pitchFamily="2" charset="0"/>
              </a:rPr>
              <a:t>une pièce par paire d'enfants âgés de moins de 12 ans.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F3390250-B4D4-4716-BC74-2BD96A0243BE}"/>
              </a:ext>
            </a:extLst>
          </p:cNvPr>
          <p:cNvSpPr txBox="1"/>
          <p:nvPr/>
        </p:nvSpPr>
        <p:spPr>
          <a:xfrm>
            <a:off x="9364941" y="5248274"/>
            <a:ext cx="27222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Source : </a:t>
            </a:r>
            <a:r>
              <a:rPr lang="fr-BE" sz="14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J.Girès</a:t>
            </a:r>
            <a:r>
              <a:rPr lang="fr-BE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– </a:t>
            </a:r>
            <a:r>
              <a:rPr lang="fr-BE" sz="1400" dirty="0" err="1">
                <a:solidFill>
                  <a:schemeClr val="bg2">
                    <a:lumMod val="60000"/>
                    <a:lumOff val="40000"/>
                  </a:schemeClr>
                </a:solidFill>
              </a:rPr>
              <a:t>ObSS</a:t>
            </a:r>
            <a:r>
              <a:rPr lang="fr-BE" sz="14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– A paraître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D7AC550A-E526-4FE9-B33E-02868236F977}"/>
              </a:ext>
            </a:extLst>
          </p:cNvPr>
          <p:cNvSpPr txBox="1"/>
          <p:nvPr/>
        </p:nvSpPr>
        <p:spPr>
          <a:xfrm>
            <a:off x="195020" y="1195390"/>
            <a:ext cx="25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bg2">
                    <a:lumMod val="60000"/>
                    <a:lumOff val="40000"/>
                  </a:schemeClr>
                </a:solidFill>
              </a:rPr>
              <a:t>Autre source : </a:t>
            </a:r>
            <a:r>
              <a:rPr lang="fr-BE" strike="sngStrike" dirty="0">
                <a:solidFill>
                  <a:schemeClr val="bg2">
                    <a:lumMod val="60000"/>
                    <a:lumOff val="40000"/>
                  </a:schemeClr>
                </a:solidFill>
              </a:rPr>
              <a:t>8%</a:t>
            </a:r>
            <a:r>
              <a:rPr lang="fr-BE" dirty="0">
                <a:solidFill>
                  <a:schemeClr val="bg2">
                    <a:lumMod val="60000"/>
                    <a:lumOff val="40000"/>
                  </a:schemeClr>
                </a:solidFill>
              </a:rPr>
              <a:t> </a:t>
            </a:r>
            <a:r>
              <a:rPr lang="fr-BE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fr-BE" b="1" u="sng" dirty="0">
                <a:solidFill>
                  <a:schemeClr val="bg2">
                    <a:lumMod val="60000"/>
                    <a:lumOff val="40000"/>
                  </a:schemeClr>
                </a:solidFill>
                <a:sym typeface="Wingdings" panose="05000000000000000000" pitchFamily="2" charset="2"/>
              </a:rPr>
              <a:t>21%</a:t>
            </a:r>
            <a:endParaRPr lang="fr-BE" b="1" u="sng" dirty="0">
              <a:solidFill>
                <a:schemeClr val="bg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" name="Titre 5">
            <a:extLst>
              <a:ext uri="{FF2B5EF4-FFF2-40B4-BE49-F238E27FC236}">
                <a16:creationId xmlns:a16="http://schemas.microsoft.com/office/drawing/2014/main" id="{6161AEB2-1EE0-4729-BDEC-0C397C0E2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45663" y="192258"/>
            <a:ext cx="5758743" cy="351378"/>
          </a:xfrm>
        </p:spPr>
        <p:txBody>
          <a:bodyPr/>
          <a:lstStyle/>
          <a:p>
            <a:r>
              <a:rPr lang="fr-BE" dirty="0"/>
              <a:t>Des logements de confort variable</a:t>
            </a:r>
          </a:p>
        </p:txBody>
      </p:sp>
      <p:sp>
        <p:nvSpPr>
          <p:cNvPr id="15" name="Titre 5">
            <a:extLst>
              <a:ext uri="{FF2B5EF4-FFF2-40B4-BE49-F238E27FC236}">
                <a16:creationId xmlns:a16="http://schemas.microsoft.com/office/drawing/2014/main" id="{C3284D80-74A1-426B-8EA8-7A60AF73E9F7}"/>
              </a:ext>
            </a:extLst>
          </p:cNvPr>
          <p:cNvSpPr txBox="1">
            <a:spLocks/>
          </p:cNvSpPr>
          <p:nvPr/>
        </p:nvSpPr>
        <p:spPr>
          <a:xfrm>
            <a:off x="6500631" y="603340"/>
            <a:ext cx="5758743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Huizen</a:t>
            </a:r>
            <a:r>
              <a:rPr lang="fr-BE" kern="0" dirty="0"/>
              <a:t> met </a:t>
            </a:r>
            <a:r>
              <a:rPr lang="fr-BE" kern="0" dirty="0" err="1"/>
              <a:t>verschillende</a:t>
            </a:r>
            <a:r>
              <a:rPr lang="fr-BE" kern="0" dirty="0"/>
              <a:t> </a:t>
            </a:r>
            <a:r>
              <a:rPr lang="fr-BE" kern="0" dirty="0" err="1"/>
              <a:t>comfortniveaus</a:t>
            </a:r>
            <a:endParaRPr lang="fr-BE" kern="0" dirty="0"/>
          </a:p>
        </p:txBody>
      </p:sp>
    </p:spTree>
    <p:extLst>
      <p:ext uri="{BB962C8B-B14F-4D97-AF65-F5344CB8AC3E}">
        <p14:creationId xmlns:p14="http://schemas.microsoft.com/office/powerpoint/2010/main" val="25322818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5406" y="85035"/>
            <a:ext cx="5758743" cy="351378"/>
          </a:xfrm>
        </p:spPr>
        <p:txBody>
          <a:bodyPr/>
          <a:lstStyle/>
          <a:p>
            <a:r>
              <a:rPr lang="fr-BE" dirty="0"/>
              <a:t>Une structure socio-spatiale spécifique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 2">
            <a:extLst>
              <a:ext uri="{FF2B5EF4-FFF2-40B4-BE49-F238E27FC236}">
                <a16:creationId xmlns:a16="http://schemas.microsoft.com/office/drawing/2014/main" id="{06730120-0B00-4254-809A-7235ADC68E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714" y="1733550"/>
            <a:ext cx="5886450" cy="512445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EA761735-835D-419F-B89D-B05A5B6433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8838" y="1733550"/>
            <a:ext cx="5895975" cy="4371975"/>
          </a:xfrm>
          <a:prstGeom prst="rect">
            <a:avLst/>
          </a:prstGeom>
        </p:spPr>
      </p:pic>
      <p:sp>
        <p:nvSpPr>
          <p:cNvPr id="7" name="Titre 5">
            <a:extLst>
              <a:ext uri="{FF2B5EF4-FFF2-40B4-BE49-F238E27FC236}">
                <a16:creationId xmlns:a16="http://schemas.microsoft.com/office/drawing/2014/main" id="{C1DC96D5-B05B-4E8B-B761-35802F56E22D}"/>
              </a:ext>
            </a:extLst>
          </p:cNvPr>
          <p:cNvSpPr txBox="1">
            <a:spLocks/>
          </p:cNvSpPr>
          <p:nvPr/>
        </p:nvSpPr>
        <p:spPr>
          <a:xfrm>
            <a:off x="6294923" y="585008"/>
            <a:ext cx="630552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Een</a:t>
            </a:r>
            <a:r>
              <a:rPr lang="fr-BE" kern="0" dirty="0"/>
              <a:t> </a:t>
            </a:r>
            <a:r>
              <a:rPr lang="fr-BE" kern="0" dirty="0" err="1"/>
              <a:t>specifieke</a:t>
            </a:r>
            <a:r>
              <a:rPr lang="fr-BE" kern="0" dirty="0"/>
              <a:t> </a:t>
            </a:r>
            <a:r>
              <a:rPr lang="fr-BE" kern="0" dirty="0" err="1"/>
              <a:t>sociaal-ruimtelijke</a:t>
            </a:r>
            <a:r>
              <a:rPr lang="fr-BE" kern="0" dirty="0"/>
              <a:t> </a:t>
            </a:r>
            <a:r>
              <a:rPr lang="fr-BE" kern="0" dirty="0" err="1"/>
              <a:t>structuur</a:t>
            </a:r>
            <a:endParaRPr lang="fr-BE" kern="0" dirty="0"/>
          </a:p>
        </p:txBody>
      </p:sp>
    </p:spTree>
    <p:extLst>
      <p:ext uri="{BB962C8B-B14F-4D97-AF65-F5344CB8AC3E}">
        <p14:creationId xmlns:p14="http://schemas.microsoft.com/office/powerpoint/2010/main" val="11254777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317A7AD6-8C1D-4210-A7A5-2261E0AD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047" y="1638111"/>
            <a:ext cx="7763905" cy="689932"/>
          </a:xfrm>
        </p:spPr>
        <p:txBody>
          <a:bodyPr/>
          <a:lstStyle/>
          <a:p>
            <a:r>
              <a:rPr lang="fr-BE" dirty="0"/>
              <a:t>Des Bruxellois avec lesquels on communique…ou pas ?</a:t>
            </a:r>
          </a:p>
        </p:txBody>
      </p:sp>
      <p:pic>
        <p:nvPicPr>
          <p:cNvPr id="4" name="Graphique 3" descr="Chat avec un remplissage uni">
            <a:extLst>
              <a:ext uri="{FF2B5EF4-FFF2-40B4-BE49-F238E27FC236}">
                <a16:creationId xmlns:a16="http://schemas.microsoft.com/office/drawing/2014/main" id="{3EA8B1DF-0476-4B70-B95C-91563A8772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03164" y="2601094"/>
            <a:ext cx="2160000" cy="2160000"/>
          </a:xfrm>
          <a:prstGeom prst="rect">
            <a:avLst/>
          </a:prstGeom>
        </p:spPr>
      </p:pic>
      <p:sp>
        <p:nvSpPr>
          <p:cNvPr id="5" name="Titre 10">
            <a:extLst>
              <a:ext uri="{FF2B5EF4-FFF2-40B4-BE49-F238E27FC236}">
                <a16:creationId xmlns:a16="http://schemas.microsoft.com/office/drawing/2014/main" id="{2D922447-DE04-494E-8B23-F5F347B056E8}"/>
              </a:ext>
            </a:extLst>
          </p:cNvPr>
          <p:cNvSpPr txBox="1">
            <a:spLocks/>
          </p:cNvSpPr>
          <p:nvPr/>
        </p:nvSpPr>
        <p:spPr>
          <a:xfrm>
            <a:off x="2201211" y="4610713"/>
            <a:ext cx="776390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kern="0" dirty="0"/>
              <a:t>Brusselaars met wie we communiceren... of niet?</a:t>
            </a:r>
            <a:endParaRPr lang="fr-BE" kern="0" dirty="0"/>
          </a:p>
        </p:txBody>
      </p:sp>
    </p:spTree>
    <p:extLst>
      <p:ext uri="{BB962C8B-B14F-4D97-AF65-F5344CB8AC3E}">
        <p14:creationId xmlns:p14="http://schemas.microsoft.com/office/powerpoint/2010/main" val="16751698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ZoneTexte 484">
            <a:extLst>
              <a:ext uri="{FF2B5EF4-FFF2-40B4-BE49-F238E27FC236}">
                <a16:creationId xmlns:a16="http://schemas.microsoft.com/office/drawing/2014/main" id="{016B418D-DB53-47D1-9C8D-EBCE028F3B00}"/>
              </a:ext>
            </a:extLst>
          </p:cNvPr>
          <p:cNvSpPr txBox="1"/>
          <p:nvPr/>
        </p:nvSpPr>
        <p:spPr>
          <a:xfrm>
            <a:off x="4940994" y="1249507"/>
            <a:ext cx="18473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fr-BE" sz="1200" dirty="0">
              <a:solidFill>
                <a:schemeClr val="bg2"/>
              </a:solidFill>
            </a:endParaRPr>
          </a:p>
        </p:txBody>
      </p:sp>
      <p:sp>
        <p:nvSpPr>
          <p:cNvPr id="6" name="Titre 5">
            <a:extLst>
              <a:ext uri="{FF2B5EF4-FFF2-40B4-BE49-F238E27FC236}">
                <a16:creationId xmlns:a16="http://schemas.microsoft.com/office/drawing/2014/main" id="{678B2B99-1FD1-4BDB-B730-D769CDE72D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/>
              <a:t>Langues parlées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Graphique 2" descr="Personne en fauteuil roulant avec un remplissage uni">
            <a:extLst>
              <a:ext uri="{FF2B5EF4-FFF2-40B4-BE49-F238E27FC236}">
                <a16:creationId xmlns:a16="http://schemas.microsoft.com/office/drawing/2014/main" id="{18E426E6-DD9B-4271-B2F6-DC6981810BD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32280" y="491829"/>
            <a:ext cx="356188" cy="301135"/>
          </a:xfrm>
          <a:prstGeom prst="rect">
            <a:avLst/>
          </a:prstGeom>
        </p:spPr>
      </p:pic>
      <p:pic>
        <p:nvPicPr>
          <p:cNvPr id="5" name="Graphique 4" descr="Homme avec canne avec un remplissage uni">
            <a:extLst>
              <a:ext uri="{FF2B5EF4-FFF2-40B4-BE49-F238E27FC236}">
                <a16:creationId xmlns:a16="http://schemas.microsoft.com/office/drawing/2014/main" id="{FD03F434-7241-444A-88D5-67DC8CEE442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0595" y="273360"/>
            <a:ext cx="356188" cy="301135"/>
          </a:xfrm>
          <a:prstGeom prst="rect">
            <a:avLst/>
          </a:prstGeom>
        </p:spPr>
      </p:pic>
      <p:pic>
        <p:nvPicPr>
          <p:cNvPr id="8" name="Graphique 7" descr="Femme enceinte avec un remplissage uni">
            <a:extLst>
              <a:ext uri="{FF2B5EF4-FFF2-40B4-BE49-F238E27FC236}">
                <a16:creationId xmlns:a16="http://schemas.microsoft.com/office/drawing/2014/main" id="{936F15EC-1D3D-4951-82EE-C0EE53B7BCB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64483" y="102193"/>
            <a:ext cx="356188" cy="301135"/>
          </a:xfrm>
          <a:prstGeom prst="rect">
            <a:avLst/>
          </a:prstGeom>
        </p:spPr>
      </p:pic>
      <p:pic>
        <p:nvPicPr>
          <p:cNvPr id="10" name="Graphique 9" descr="Femme avec enfant avec un remplissage uni">
            <a:extLst>
              <a:ext uri="{FF2B5EF4-FFF2-40B4-BE49-F238E27FC236}">
                <a16:creationId xmlns:a16="http://schemas.microsoft.com/office/drawing/2014/main" id="{347649BB-3BF9-40FD-A101-6800A2CB48B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88454" y="743109"/>
            <a:ext cx="356188" cy="301135"/>
          </a:xfrm>
          <a:prstGeom prst="rect">
            <a:avLst/>
          </a:prstGeom>
        </p:spPr>
      </p:pic>
      <p:pic>
        <p:nvPicPr>
          <p:cNvPr id="12" name="Graphique 11" descr="Femme avec un remplissage uni">
            <a:extLst>
              <a:ext uri="{FF2B5EF4-FFF2-40B4-BE49-F238E27FC236}">
                <a16:creationId xmlns:a16="http://schemas.microsoft.com/office/drawing/2014/main" id="{5C99AAFB-E7BC-4BE6-8D7C-03B772CD0B2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7576" y="783846"/>
            <a:ext cx="356188" cy="301135"/>
          </a:xfrm>
          <a:prstGeom prst="rect">
            <a:avLst/>
          </a:prstGeom>
        </p:spPr>
      </p:pic>
      <p:pic>
        <p:nvPicPr>
          <p:cNvPr id="18" name="Graphique 17" descr="Homme et femme avec un remplissage uni">
            <a:extLst>
              <a:ext uri="{FF2B5EF4-FFF2-40B4-BE49-F238E27FC236}">
                <a16:creationId xmlns:a16="http://schemas.microsoft.com/office/drawing/2014/main" id="{6DDB73D4-4259-4B8F-9FA7-8937E0880B6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158370" y="331119"/>
            <a:ext cx="356188" cy="301135"/>
          </a:xfrm>
          <a:prstGeom prst="rect">
            <a:avLst/>
          </a:prstGeom>
        </p:spPr>
      </p:pic>
      <p:pic>
        <p:nvPicPr>
          <p:cNvPr id="20" name="Graphique 19" descr="Famille avec une fille avec un remplissage uni">
            <a:extLst>
              <a:ext uri="{FF2B5EF4-FFF2-40B4-BE49-F238E27FC236}">
                <a16:creationId xmlns:a16="http://schemas.microsoft.com/office/drawing/2014/main" id="{28AA81EC-AC16-4362-AED2-4C957B18690F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263371" y="634826"/>
            <a:ext cx="356188" cy="301135"/>
          </a:xfrm>
          <a:prstGeom prst="rect">
            <a:avLst/>
          </a:prstGeom>
        </p:spPr>
      </p:pic>
      <p:grpSp>
        <p:nvGrpSpPr>
          <p:cNvPr id="27" name="Groupe 26">
            <a:extLst>
              <a:ext uri="{FF2B5EF4-FFF2-40B4-BE49-F238E27FC236}">
                <a16:creationId xmlns:a16="http://schemas.microsoft.com/office/drawing/2014/main" id="{E24A4E58-D3F7-41CD-9BD2-4581D3F7921A}"/>
              </a:ext>
            </a:extLst>
          </p:cNvPr>
          <p:cNvGrpSpPr/>
          <p:nvPr/>
        </p:nvGrpSpPr>
        <p:grpSpPr>
          <a:xfrm>
            <a:off x="4350709" y="1248934"/>
            <a:ext cx="5129803" cy="5423600"/>
            <a:chOff x="4350709" y="1248934"/>
            <a:chExt cx="5129803" cy="5423600"/>
          </a:xfrm>
        </p:grpSpPr>
        <p:sp>
          <p:nvSpPr>
            <p:cNvPr id="4" name="Ellipse 3">
              <a:extLst>
                <a:ext uri="{FF2B5EF4-FFF2-40B4-BE49-F238E27FC236}">
                  <a16:creationId xmlns:a16="http://schemas.microsoft.com/office/drawing/2014/main" id="{A761E41B-AC59-4E46-B4C6-5ECA6A74F84B}"/>
                </a:ext>
              </a:extLst>
            </p:cNvPr>
            <p:cNvSpPr/>
            <p:nvPr/>
          </p:nvSpPr>
          <p:spPr>
            <a:xfrm>
              <a:off x="4350709" y="1646935"/>
              <a:ext cx="3457031" cy="331850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88" name="Ellipse 487">
              <a:extLst>
                <a:ext uri="{FF2B5EF4-FFF2-40B4-BE49-F238E27FC236}">
                  <a16:creationId xmlns:a16="http://schemas.microsoft.com/office/drawing/2014/main" id="{11BFE789-FC39-4357-9E13-82DFCD39D8BB}"/>
                </a:ext>
              </a:extLst>
            </p:cNvPr>
            <p:cNvSpPr/>
            <p:nvPr/>
          </p:nvSpPr>
          <p:spPr>
            <a:xfrm>
              <a:off x="6023481" y="1646935"/>
              <a:ext cx="3457031" cy="331850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89" name="Ellipse 488">
              <a:extLst>
                <a:ext uri="{FF2B5EF4-FFF2-40B4-BE49-F238E27FC236}">
                  <a16:creationId xmlns:a16="http://schemas.microsoft.com/office/drawing/2014/main" id="{9FD05451-D29E-400F-9771-DE2B913D147A}"/>
                </a:ext>
              </a:extLst>
            </p:cNvPr>
            <p:cNvSpPr/>
            <p:nvPr/>
          </p:nvSpPr>
          <p:spPr>
            <a:xfrm>
              <a:off x="5274970" y="2962119"/>
              <a:ext cx="3457031" cy="3318501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7" name="ZoneTexte 16">
              <a:extLst>
                <a:ext uri="{FF2B5EF4-FFF2-40B4-BE49-F238E27FC236}">
                  <a16:creationId xmlns:a16="http://schemas.microsoft.com/office/drawing/2014/main" id="{B7F6B52D-0E43-4D09-932A-4C354E33C2DE}"/>
                </a:ext>
              </a:extLst>
            </p:cNvPr>
            <p:cNvSpPr txBox="1"/>
            <p:nvPr/>
          </p:nvSpPr>
          <p:spPr>
            <a:xfrm>
              <a:off x="5599968" y="1248934"/>
              <a:ext cx="9474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/>
                <a:t>Français</a:t>
              </a:r>
            </a:p>
          </p:txBody>
        </p:sp>
        <p:sp>
          <p:nvSpPr>
            <p:cNvPr id="736" name="ZoneTexte 735">
              <a:extLst>
                <a:ext uri="{FF2B5EF4-FFF2-40B4-BE49-F238E27FC236}">
                  <a16:creationId xmlns:a16="http://schemas.microsoft.com/office/drawing/2014/main" id="{B8EE43F1-455C-471A-8A9B-CD8892E58828}"/>
                </a:ext>
              </a:extLst>
            </p:cNvPr>
            <p:cNvSpPr txBox="1"/>
            <p:nvPr/>
          </p:nvSpPr>
          <p:spPr>
            <a:xfrm>
              <a:off x="7259235" y="1284807"/>
              <a:ext cx="12634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 err="1"/>
                <a:t>Nederlands</a:t>
              </a:r>
              <a:endParaRPr lang="fr-BE" dirty="0"/>
            </a:p>
          </p:txBody>
        </p:sp>
        <p:sp>
          <p:nvSpPr>
            <p:cNvPr id="737" name="ZoneTexte 736">
              <a:extLst>
                <a:ext uri="{FF2B5EF4-FFF2-40B4-BE49-F238E27FC236}">
                  <a16:creationId xmlns:a16="http://schemas.microsoft.com/office/drawing/2014/main" id="{6612146B-00AA-416E-8F6F-8BC66344FCC1}"/>
                </a:ext>
              </a:extLst>
            </p:cNvPr>
            <p:cNvSpPr txBox="1"/>
            <p:nvPr/>
          </p:nvSpPr>
          <p:spPr>
            <a:xfrm>
              <a:off x="6492352" y="6303202"/>
              <a:ext cx="8451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/>
                <a:t>English</a:t>
              </a:r>
            </a:p>
          </p:txBody>
        </p:sp>
      </p:grp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4C692E92-F0C4-4E98-B4F2-42BF900359CA}"/>
              </a:ext>
            </a:extLst>
          </p:cNvPr>
          <p:cNvGrpSpPr/>
          <p:nvPr/>
        </p:nvGrpSpPr>
        <p:grpSpPr>
          <a:xfrm>
            <a:off x="4410715" y="1778884"/>
            <a:ext cx="7039494" cy="4239449"/>
            <a:chOff x="5011221" y="1778884"/>
            <a:chExt cx="7039494" cy="4239449"/>
          </a:xfrm>
        </p:grpSpPr>
        <p:pic>
          <p:nvPicPr>
            <p:cNvPr id="352" name="Graphique 351" descr="Homme avec un remplissage uni">
              <a:extLst>
                <a:ext uri="{FF2B5EF4-FFF2-40B4-BE49-F238E27FC236}">
                  <a16:creationId xmlns:a16="http://schemas.microsoft.com/office/drawing/2014/main" id="{9D52A077-8137-4C8A-857B-2AD236C90E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122860" y="1837154"/>
              <a:ext cx="360000" cy="360000"/>
            </a:xfrm>
            <a:prstGeom prst="rect">
              <a:avLst/>
            </a:prstGeom>
          </p:spPr>
        </p:pic>
        <p:pic>
          <p:nvPicPr>
            <p:cNvPr id="360" name="Graphique 359" descr="Homme avec un remplissage uni">
              <a:extLst>
                <a:ext uri="{FF2B5EF4-FFF2-40B4-BE49-F238E27FC236}">
                  <a16:creationId xmlns:a16="http://schemas.microsoft.com/office/drawing/2014/main" id="{662BF269-F088-4E25-A14A-2E174F95A5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306638" y="1837155"/>
              <a:ext cx="360000" cy="360000"/>
            </a:xfrm>
            <a:prstGeom prst="rect">
              <a:avLst/>
            </a:prstGeom>
          </p:spPr>
        </p:pic>
        <p:pic>
          <p:nvPicPr>
            <p:cNvPr id="361" name="Graphique 360" descr="Homme avec un remplissage uni">
              <a:extLst>
                <a:ext uri="{FF2B5EF4-FFF2-40B4-BE49-F238E27FC236}">
                  <a16:creationId xmlns:a16="http://schemas.microsoft.com/office/drawing/2014/main" id="{E857D8CE-2AD1-4387-A2E3-74FB1394C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569283" y="1841760"/>
              <a:ext cx="360000" cy="360000"/>
            </a:xfrm>
            <a:prstGeom prst="rect">
              <a:avLst/>
            </a:prstGeom>
          </p:spPr>
        </p:pic>
        <p:pic>
          <p:nvPicPr>
            <p:cNvPr id="362" name="Graphique 361" descr="Homme avec un remplissage uni">
              <a:extLst>
                <a:ext uri="{FF2B5EF4-FFF2-40B4-BE49-F238E27FC236}">
                  <a16:creationId xmlns:a16="http://schemas.microsoft.com/office/drawing/2014/main" id="{40207346-9392-4511-97BA-865BD9DA3A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753061" y="1841761"/>
              <a:ext cx="360000" cy="360000"/>
            </a:xfrm>
            <a:prstGeom prst="rect">
              <a:avLst/>
            </a:prstGeom>
          </p:spPr>
        </p:pic>
        <p:pic>
          <p:nvPicPr>
            <p:cNvPr id="363" name="Graphique 362" descr="Homme avec un remplissage uni">
              <a:extLst>
                <a:ext uri="{FF2B5EF4-FFF2-40B4-BE49-F238E27FC236}">
                  <a16:creationId xmlns:a16="http://schemas.microsoft.com/office/drawing/2014/main" id="{408700CC-6C58-4AD8-AD6C-E6407413E3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5936839" y="1841761"/>
              <a:ext cx="360000" cy="360000"/>
            </a:xfrm>
            <a:prstGeom prst="rect">
              <a:avLst/>
            </a:prstGeom>
          </p:spPr>
        </p:pic>
        <p:pic>
          <p:nvPicPr>
            <p:cNvPr id="368" name="Graphique 367" descr="Homme avec un remplissage uni">
              <a:extLst>
                <a:ext uri="{FF2B5EF4-FFF2-40B4-BE49-F238E27FC236}">
                  <a16:creationId xmlns:a16="http://schemas.microsoft.com/office/drawing/2014/main" id="{9C80B934-99B4-4A85-8D50-20F3753432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6870013" y="1829645"/>
              <a:ext cx="360000" cy="360000"/>
            </a:xfrm>
            <a:prstGeom prst="rect">
              <a:avLst/>
            </a:prstGeom>
          </p:spPr>
        </p:pic>
        <p:pic>
          <p:nvPicPr>
            <p:cNvPr id="442" name="Graphique 441" descr="Homme avec un remplissage uni">
              <a:extLst>
                <a:ext uri="{FF2B5EF4-FFF2-40B4-BE49-F238E27FC236}">
                  <a16:creationId xmlns:a16="http://schemas.microsoft.com/office/drawing/2014/main" id="{996BABBF-183F-45FD-9E7E-FAA7EA02518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593061" y="1778884"/>
              <a:ext cx="360000" cy="360000"/>
            </a:xfrm>
            <a:prstGeom prst="rect">
              <a:avLst/>
            </a:prstGeom>
          </p:spPr>
        </p:pic>
        <p:grpSp>
          <p:nvGrpSpPr>
            <p:cNvPr id="19" name="Groupe 18">
              <a:extLst>
                <a:ext uri="{FF2B5EF4-FFF2-40B4-BE49-F238E27FC236}">
                  <a16:creationId xmlns:a16="http://schemas.microsoft.com/office/drawing/2014/main" id="{9D506059-80E9-4825-B9E4-A815CF493B3A}"/>
                </a:ext>
              </a:extLst>
            </p:cNvPr>
            <p:cNvGrpSpPr/>
            <p:nvPr/>
          </p:nvGrpSpPr>
          <p:grpSpPr>
            <a:xfrm>
              <a:off x="5011221" y="1834582"/>
              <a:ext cx="7039494" cy="4183751"/>
              <a:chOff x="5011221" y="1834582"/>
              <a:chExt cx="7039494" cy="4183751"/>
            </a:xfrm>
          </p:grpSpPr>
          <p:pic>
            <p:nvPicPr>
              <p:cNvPr id="474" name="Graphique 473" descr="Homme avec un remplissage uni">
                <a:extLst>
                  <a:ext uri="{FF2B5EF4-FFF2-40B4-BE49-F238E27FC236}">
                    <a16:creationId xmlns:a16="http://schemas.microsoft.com/office/drawing/2014/main" id="{0B043160-D7B1-4B2A-945E-E1F82B99FD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018073" y="52686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66" name="Graphique 365" descr="Homme avec un remplissage uni">
                <a:extLst>
                  <a:ext uri="{FF2B5EF4-FFF2-40B4-BE49-F238E27FC236}">
                    <a16:creationId xmlns:a16="http://schemas.microsoft.com/office/drawing/2014/main" id="{8A73EF7D-C5E8-48A1-AB78-B7C5A6B1C9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502457" y="185035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67" name="Graphique 366" descr="Homme avec un remplissage uni">
                <a:extLst>
                  <a:ext uri="{FF2B5EF4-FFF2-40B4-BE49-F238E27FC236}">
                    <a16:creationId xmlns:a16="http://schemas.microsoft.com/office/drawing/2014/main" id="{0CA753AC-5263-4ECA-BEAD-CFB290D033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686235" y="185035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69" name="Graphique 368" descr="Homme avec un remplissage uni">
                <a:extLst>
                  <a:ext uri="{FF2B5EF4-FFF2-40B4-BE49-F238E27FC236}">
                    <a16:creationId xmlns:a16="http://schemas.microsoft.com/office/drawing/2014/main" id="{532193DA-74E3-466D-BA86-FA770D5415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056630" y="328231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0" name="Graphique 369" descr="Homme avec un remplissage uni">
                <a:extLst>
                  <a:ext uri="{FF2B5EF4-FFF2-40B4-BE49-F238E27FC236}">
                    <a16:creationId xmlns:a16="http://schemas.microsoft.com/office/drawing/2014/main" id="{C6CC1919-7F86-48FF-BCB4-C430FD0CAD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240408" y="328231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1" name="Graphique 370" descr="Homme avec un remplissage uni">
                <a:extLst>
                  <a:ext uri="{FF2B5EF4-FFF2-40B4-BE49-F238E27FC236}">
                    <a16:creationId xmlns:a16="http://schemas.microsoft.com/office/drawing/2014/main" id="{FBE99621-2C07-489E-B4E8-8FAA1AEC77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424186" y="328231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2" name="Graphique 371" descr="Homme avec un remplissage uni">
                <a:extLst>
                  <a:ext uri="{FF2B5EF4-FFF2-40B4-BE49-F238E27FC236}">
                    <a16:creationId xmlns:a16="http://schemas.microsoft.com/office/drawing/2014/main" id="{489F3C42-FE30-4DCC-A093-EA88900421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115304" y="220406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3" name="Graphique 372" descr="Homme avec un remplissage uni">
                <a:extLst>
                  <a:ext uri="{FF2B5EF4-FFF2-40B4-BE49-F238E27FC236}">
                    <a16:creationId xmlns:a16="http://schemas.microsoft.com/office/drawing/2014/main" id="{E7A749AF-6EF6-4C81-A093-38C6758869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299082" y="220406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4" name="Graphique 373" descr="Homme avec un remplissage uni">
                <a:extLst>
                  <a:ext uri="{FF2B5EF4-FFF2-40B4-BE49-F238E27FC236}">
                    <a16:creationId xmlns:a16="http://schemas.microsoft.com/office/drawing/2014/main" id="{0C349BED-D5BA-4489-9483-3BB4E6E13D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561727" y="220866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5" name="Graphique 374" descr="Homme avec un remplissage uni">
                <a:extLst>
                  <a:ext uri="{FF2B5EF4-FFF2-40B4-BE49-F238E27FC236}">
                    <a16:creationId xmlns:a16="http://schemas.microsoft.com/office/drawing/2014/main" id="{48F37EC7-4816-4B7B-A64C-C46940829E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745505" y="220866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6" name="Graphique 375" descr="Homme avec un remplissage uni">
                <a:extLst>
                  <a:ext uri="{FF2B5EF4-FFF2-40B4-BE49-F238E27FC236}">
                    <a16:creationId xmlns:a16="http://schemas.microsoft.com/office/drawing/2014/main" id="{7F36D9CE-C7A5-4BCA-B5AE-073C0F7AA5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929283" y="220866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7" name="Graphique 376" descr="Homme avec un remplissage uni">
                <a:extLst>
                  <a:ext uri="{FF2B5EF4-FFF2-40B4-BE49-F238E27FC236}">
                    <a16:creationId xmlns:a16="http://schemas.microsoft.com/office/drawing/2014/main" id="{051823EE-6CBD-4CF9-8C18-AB24B77B6C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472454" y="221726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8" name="Graphique 377" descr="Homme avec un remplissage uni">
                <a:extLst>
                  <a:ext uri="{FF2B5EF4-FFF2-40B4-BE49-F238E27FC236}">
                    <a16:creationId xmlns:a16="http://schemas.microsoft.com/office/drawing/2014/main" id="{610940C2-759F-482A-A396-AC209EA86B0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187443" y="220636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79" name="Graphique 378" descr="Homme avec un remplissage uni">
                <a:extLst>
                  <a:ext uri="{FF2B5EF4-FFF2-40B4-BE49-F238E27FC236}">
                    <a16:creationId xmlns:a16="http://schemas.microsoft.com/office/drawing/2014/main" id="{FC96DEA6-5BD6-4202-A063-C2059E5079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371221" y="220636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0" name="Graphique 379" descr="Homme avec un remplissage uni">
                <a:extLst>
                  <a:ext uri="{FF2B5EF4-FFF2-40B4-BE49-F238E27FC236}">
                    <a16:creationId xmlns:a16="http://schemas.microsoft.com/office/drawing/2014/main" id="{73D4CBE5-925D-4542-A987-C9241BC7A2D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049074" y="364922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1" name="Graphique 380" descr="Homme avec un remplissage uni">
                <a:extLst>
                  <a:ext uri="{FF2B5EF4-FFF2-40B4-BE49-F238E27FC236}">
                    <a16:creationId xmlns:a16="http://schemas.microsoft.com/office/drawing/2014/main" id="{328A091B-1884-4D80-B5B8-C257EE0F5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232852" y="364922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2" name="Graphique 381" descr="Homme avec un remplissage uni">
                <a:extLst>
                  <a:ext uri="{FF2B5EF4-FFF2-40B4-BE49-F238E27FC236}">
                    <a16:creationId xmlns:a16="http://schemas.microsoft.com/office/drawing/2014/main" id="{5EEDE73F-7839-438B-B0B7-1CDD7D422B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416630" y="364922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3" name="Graphique 382" descr="Homme avec un remplissage uni">
                <a:extLst>
                  <a:ext uri="{FF2B5EF4-FFF2-40B4-BE49-F238E27FC236}">
                    <a16:creationId xmlns:a16="http://schemas.microsoft.com/office/drawing/2014/main" id="{550AEC9C-920A-47D9-8993-1392EACF08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130416" y="255098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4" name="Graphique 383" descr="Homme avec un remplissage uni">
                <a:extLst>
                  <a:ext uri="{FF2B5EF4-FFF2-40B4-BE49-F238E27FC236}">
                    <a16:creationId xmlns:a16="http://schemas.microsoft.com/office/drawing/2014/main" id="{5011F336-7463-4C18-8C06-5E527A3CA8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314194" y="255098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5" name="Graphique 384" descr="Homme avec un remplissage uni">
                <a:extLst>
                  <a:ext uri="{FF2B5EF4-FFF2-40B4-BE49-F238E27FC236}">
                    <a16:creationId xmlns:a16="http://schemas.microsoft.com/office/drawing/2014/main" id="{682CC7EF-1C99-4EE2-A44D-F77843A1616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576839" y="255558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6" name="Graphique 385" descr="Homme avec un remplissage uni">
                <a:extLst>
                  <a:ext uri="{FF2B5EF4-FFF2-40B4-BE49-F238E27FC236}">
                    <a16:creationId xmlns:a16="http://schemas.microsoft.com/office/drawing/2014/main" id="{510AC9D4-96BF-4A57-AD8E-20E5E712C1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760617" y="255558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7" name="Graphique 386" descr="Homme avec un remplissage uni">
                <a:extLst>
                  <a:ext uri="{FF2B5EF4-FFF2-40B4-BE49-F238E27FC236}">
                    <a16:creationId xmlns:a16="http://schemas.microsoft.com/office/drawing/2014/main" id="{08529D05-884F-44A2-9F05-429514E031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944395" y="255558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8" name="Graphique 387" descr="Homme avec un remplissage uni">
                <a:extLst>
                  <a:ext uri="{FF2B5EF4-FFF2-40B4-BE49-F238E27FC236}">
                    <a16:creationId xmlns:a16="http://schemas.microsoft.com/office/drawing/2014/main" id="{71DD8DF8-48AB-4E5B-A910-6A2E79A3B9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018777" y="255328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89" name="Graphique 388" descr="Homme avec un remplissage uni">
                <a:extLst>
                  <a:ext uri="{FF2B5EF4-FFF2-40B4-BE49-F238E27FC236}">
                    <a16:creationId xmlns:a16="http://schemas.microsoft.com/office/drawing/2014/main" id="{DAA40270-9BC2-44D2-A60E-5423021B79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202555" y="255328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0" name="Graphique 389" descr="Homme avec un remplissage uni">
                <a:extLst>
                  <a:ext uri="{FF2B5EF4-FFF2-40B4-BE49-F238E27FC236}">
                    <a16:creationId xmlns:a16="http://schemas.microsoft.com/office/drawing/2014/main" id="{826A7530-85B3-41C3-BFB6-67C83A1FF78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386333" y="255328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1" name="Graphique 390" descr="Homme avec un remplissage uni">
                <a:extLst>
                  <a:ext uri="{FF2B5EF4-FFF2-40B4-BE49-F238E27FC236}">
                    <a16:creationId xmlns:a16="http://schemas.microsoft.com/office/drawing/2014/main" id="{1AFCC763-2098-4B26-92DD-9CA5869732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597337" y="328480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2" name="Graphique 391" descr="Homme avec un remplissage uni">
                <a:extLst>
                  <a:ext uri="{FF2B5EF4-FFF2-40B4-BE49-F238E27FC236}">
                    <a16:creationId xmlns:a16="http://schemas.microsoft.com/office/drawing/2014/main" id="{08D2EB47-6FE5-4E72-96B3-2DFF2B99F3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781115" y="328480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3" name="Graphique 392" descr="Homme avec un remplissage uni">
                <a:extLst>
                  <a:ext uri="{FF2B5EF4-FFF2-40B4-BE49-F238E27FC236}">
                    <a16:creationId xmlns:a16="http://schemas.microsoft.com/office/drawing/2014/main" id="{5F900434-50C9-47C0-9CAE-CDBCB67CD4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953559" y="328712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4" name="Graphique 393" descr="Homme avec un remplissage uni">
                <a:extLst>
                  <a:ext uri="{FF2B5EF4-FFF2-40B4-BE49-F238E27FC236}">
                    <a16:creationId xmlns:a16="http://schemas.microsoft.com/office/drawing/2014/main" id="{6EF3647B-7248-401E-8AC6-2E491012F0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122860" y="291788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5" name="Graphique 394" descr="Homme avec un remplissage uni">
                <a:extLst>
                  <a:ext uri="{FF2B5EF4-FFF2-40B4-BE49-F238E27FC236}">
                    <a16:creationId xmlns:a16="http://schemas.microsoft.com/office/drawing/2014/main" id="{BE0543DF-7B1D-4000-8F8A-3F3FC6F278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306638" y="291789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6" name="Graphique 395" descr="Homme avec un remplissage uni">
                <a:extLst>
                  <a:ext uri="{FF2B5EF4-FFF2-40B4-BE49-F238E27FC236}">
                    <a16:creationId xmlns:a16="http://schemas.microsoft.com/office/drawing/2014/main" id="{9CC004B0-45C3-441D-90D3-5ED88998E3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569283" y="292249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7" name="Graphique 396" descr="Homme avec un remplissage uni">
                <a:extLst>
                  <a:ext uri="{FF2B5EF4-FFF2-40B4-BE49-F238E27FC236}">
                    <a16:creationId xmlns:a16="http://schemas.microsoft.com/office/drawing/2014/main" id="{084CB82E-6ABF-4B44-B2B5-367E06B7FE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753061" y="292249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8" name="Graphique 397" descr="Homme avec un remplissage uni">
                <a:extLst>
                  <a:ext uri="{FF2B5EF4-FFF2-40B4-BE49-F238E27FC236}">
                    <a16:creationId xmlns:a16="http://schemas.microsoft.com/office/drawing/2014/main" id="{57C6F8AC-BFCD-471B-9319-559EC41FC5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936839" y="292249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399" name="Graphique 398" descr="Homme avec un remplissage uni">
                <a:extLst>
                  <a:ext uri="{FF2B5EF4-FFF2-40B4-BE49-F238E27FC236}">
                    <a16:creationId xmlns:a16="http://schemas.microsoft.com/office/drawing/2014/main" id="{8B0DBCE6-620E-4135-B74C-4D5CB43308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011221" y="292019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0" name="Graphique 399" descr="Homme avec un remplissage uni">
                <a:extLst>
                  <a:ext uri="{FF2B5EF4-FFF2-40B4-BE49-F238E27FC236}">
                    <a16:creationId xmlns:a16="http://schemas.microsoft.com/office/drawing/2014/main" id="{8CE7072F-77CF-4623-A099-77CC97DAA7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194999" y="292019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1" name="Graphique 400" descr="Homme avec un remplissage uni">
                <a:extLst>
                  <a:ext uri="{FF2B5EF4-FFF2-40B4-BE49-F238E27FC236}">
                    <a16:creationId xmlns:a16="http://schemas.microsoft.com/office/drawing/2014/main" id="{CAD7A708-963D-49FA-A65E-3F0250710F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378777" y="292019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2" name="Graphique 401" descr="Homme avec un remplissage uni">
                <a:extLst>
                  <a:ext uri="{FF2B5EF4-FFF2-40B4-BE49-F238E27FC236}">
                    <a16:creationId xmlns:a16="http://schemas.microsoft.com/office/drawing/2014/main" id="{C0288F88-081F-40AF-9630-2D4F0F600C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589781" y="365171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3" name="Graphique 402" descr="Homme avec un remplissage uni">
                <a:extLst>
                  <a:ext uri="{FF2B5EF4-FFF2-40B4-BE49-F238E27FC236}">
                    <a16:creationId xmlns:a16="http://schemas.microsoft.com/office/drawing/2014/main" id="{EF4F4551-32E3-41B0-8F98-8F3551A257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773559" y="365171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4" name="Graphique 403" descr="Homme avec un remplissage uni">
                <a:extLst>
                  <a:ext uri="{FF2B5EF4-FFF2-40B4-BE49-F238E27FC236}">
                    <a16:creationId xmlns:a16="http://schemas.microsoft.com/office/drawing/2014/main" id="{170C3678-BC32-42F3-ACFD-B3848F920C6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270189" y="399222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5" name="Graphique 404" descr="Homme avec un remplissage uni">
                <a:extLst>
                  <a:ext uri="{FF2B5EF4-FFF2-40B4-BE49-F238E27FC236}">
                    <a16:creationId xmlns:a16="http://schemas.microsoft.com/office/drawing/2014/main" id="{3C3B7339-9068-4F99-B683-DFEB1C744F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936858" y="456810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6" name="Graphique 405" descr="Homme avec un remplissage uni">
                <a:extLst>
                  <a:ext uri="{FF2B5EF4-FFF2-40B4-BE49-F238E27FC236}">
                    <a16:creationId xmlns:a16="http://schemas.microsoft.com/office/drawing/2014/main" id="{D9F93CF5-00B8-41E4-9DB4-E892DEB776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921914" y="392678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7" name="Graphique 406" descr="Homme avec un remplissage uni">
                <a:extLst>
                  <a:ext uri="{FF2B5EF4-FFF2-40B4-BE49-F238E27FC236}">
                    <a16:creationId xmlns:a16="http://schemas.microsoft.com/office/drawing/2014/main" id="{9B613F8D-00D2-420E-B8AB-599AE928C6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245747" y="363222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8" name="Graphique 407" descr="Homme avec un remplissage uni">
                <a:extLst>
                  <a:ext uri="{FF2B5EF4-FFF2-40B4-BE49-F238E27FC236}">
                    <a16:creationId xmlns:a16="http://schemas.microsoft.com/office/drawing/2014/main" id="{7657EAEE-47E0-4D48-B805-70B56F88E5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429525" y="363222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09" name="Graphique 408" descr="Homme avec un remplissage uni">
                <a:extLst>
                  <a:ext uri="{FF2B5EF4-FFF2-40B4-BE49-F238E27FC236}">
                    <a16:creationId xmlns:a16="http://schemas.microsoft.com/office/drawing/2014/main" id="{A2938D83-AF9B-4A7F-9A41-FC0B8CB10FA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356129" y="340217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0" name="Graphique 409" descr="Homme avec un remplissage uni">
                <a:extLst>
                  <a:ext uri="{FF2B5EF4-FFF2-40B4-BE49-F238E27FC236}">
                    <a16:creationId xmlns:a16="http://schemas.microsoft.com/office/drawing/2014/main" id="{5F8BA93E-A40C-4C45-B282-456D133A7E2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436870" y="407973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1" name="Graphique 410" descr="Homme avec un remplissage uni">
                <a:extLst>
                  <a:ext uri="{FF2B5EF4-FFF2-40B4-BE49-F238E27FC236}">
                    <a16:creationId xmlns:a16="http://schemas.microsoft.com/office/drawing/2014/main" id="{2B52E67B-4FB5-4DAA-BCC2-2F4A7CDA3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620648" y="407973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2" name="Graphique 411" descr="Homme avec un remplissage uni">
                <a:extLst>
                  <a:ext uri="{FF2B5EF4-FFF2-40B4-BE49-F238E27FC236}">
                    <a16:creationId xmlns:a16="http://schemas.microsoft.com/office/drawing/2014/main" id="{1BA2EEBF-315D-4326-8123-E082B2868F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055241" y="362992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3" name="Graphique 412" descr="Homme avec un remplissage uni">
                <a:extLst>
                  <a:ext uri="{FF2B5EF4-FFF2-40B4-BE49-F238E27FC236}">
                    <a16:creationId xmlns:a16="http://schemas.microsoft.com/office/drawing/2014/main" id="{72039BFA-C254-42E2-B4CA-DD02089774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883293" y="408434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4" name="Graphique 413" descr="Homme avec un remplissage uni">
                <a:extLst>
                  <a:ext uri="{FF2B5EF4-FFF2-40B4-BE49-F238E27FC236}">
                    <a16:creationId xmlns:a16="http://schemas.microsoft.com/office/drawing/2014/main" id="{B702483E-032A-4B6F-85D8-B27A474380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067071" y="408434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5" name="Graphique 414" descr="Homme avec un remplissage uni">
                <a:extLst>
                  <a:ext uri="{FF2B5EF4-FFF2-40B4-BE49-F238E27FC236}">
                    <a16:creationId xmlns:a16="http://schemas.microsoft.com/office/drawing/2014/main" id="{A2096567-C8E0-41F9-B006-42EFE350E5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250849" y="408434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6" name="Graphique 415" descr="Homme avec un remplissage uni">
                <a:extLst>
                  <a:ext uri="{FF2B5EF4-FFF2-40B4-BE49-F238E27FC236}">
                    <a16:creationId xmlns:a16="http://schemas.microsoft.com/office/drawing/2014/main" id="{490487E2-7F35-42A0-A95C-D9DF400617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179179" y="464803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7" name="Graphique 416" descr="Homme avec un remplissage uni">
                <a:extLst>
                  <a:ext uri="{FF2B5EF4-FFF2-40B4-BE49-F238E27FC236}">
                    <a16:creationId xmlns:a16="http://schemas.microsoft.com/office/drawing/2014/main" id="{D2D9B382-6767-40AB-80DB-4B7F21CA4EF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840001" y="449963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8" name="Graphique 417" descr="Homme avec un remplissage uni">
                <a:extLst>
                  <a:ext uri="{FF2B5EF4-FFF2-40B4-BE49-F238E27FC236}">
                    <a16:creationId xmlns:a16="http://schemas.microsoft.com/office/drawing/2014/main" id="{7853E707-F8A4-4C93-802E-2C9EEC7B11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238191" y="399913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19" name="Graphique 418" descr="Homme avec un remplissage uni">
                <a:extLst>
                  <a:ext uri="{FF2B5EF4-FFF2-40B4-BE49-F238E27FC236}">
                    <a16:creationId xmlns:a16="http://schemas.microsoft.com/office/drawing/2014/main" id="{364A84B9-2B63-4F41-B96B-302088580E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421969" y="399913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0" name="Graphique 419" descr="Homme avec un remplissage uni">
                <a:extLst>
                  <a:ext uri="{FF2B5EF4-FFF2-40B4-BE49-F238E27FC236}">
                    <a16:creationId xmlns:a16="http://schemas.microsoft.com/office/drawing/2014/main" id="{0A7F7529-CC42-4CBD-83BF-56C6DB10A2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511036" y="398540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1" name="Graphique 420" descr="Homme avec un remplissage uni">
                <a:extLst>
                  <a:ext uri="{FF2B5EF4-FFF2-40B4-BE49-F238E27FC236}">
                    <a16:creationId xmlns:a16="http://schemas.microsoft.com/office/drawing/2014/main" id="{48E5C58C-EF72-4834-A9EA-D024581735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429314" y="4446641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2" name="Graphique 421" descr="Homme avec un remplissage uni">
                <a:extLst>
                  <a:ext uri="{FF2B5EF4-FFF2-40B4-BE49-F238E27FC236}">
                    <a16:creationId xmlns:a16="http://schemas.microsoft.com/office/drawing/2014/main" id="{8A5278ED-64DA-4A87-BF0F-F14FC4E361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613092" y="444664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3" name="Graphique 422" descr="Homme avec un remplissage uni">
                <a:extLst>
                  <a:ext uri="{FF2B5EF4-FFF2-40B4-BE49-F238E27FC236}">
                    <a16:creationId xmlns:a16="http://schemas.microsoft.com/office/drawing/2014/main" id="{947F5C05-A273-4BFB-A200-7A2DD71843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047685" y="399683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4" name="Graphique 423" descr="Homme avec un remplissage uni">
                <a:extLst>
                  <a:ext uri="{FF2B5EF4-FFF2-40B4-BE49-F238E27FC236}">
                    <a16:creationId xmlns:a16="http://schemas.microsoft.com/office/drawing/2014/main" id="{F5C5DFB4-381F-49EE-A7E0-F55ED42A32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875737" y="445124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5" name="Graphique 424" descr="Homme avec un remplissage uni">
                <a:extLst>
                  <a:ext uri="{FF2B5EF4-FFF2-40B4-BE49-F238E27FC236}">
                    <a16:creationId xmlns:a16="http://schemas.microsoft.com/office/drawing/2014/main" id="{870864FC-5056-4010-8BC3-1DA7ADEF63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059515" y="445124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6" name="Graphique 425" descr="Homme avec un remplissage uni">
                <a:extLst>
                  <a:ext uri="{FF2B5EF4-FFF2-40B4-BE49-F238E27FC236}">
                    <a16:creationId xmlns:a16="http://schemas.microsoft.com/office/drawing/2014/main" id="{2D2A7E13-6A0B-4FF0-9FAB-4D1E5C07FF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243293" y="445124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7" name="Graphique 426" descr="Homme avec un remplissage uni">
                <a:extLst>
                  <a:ext uri="{FF2B5EF4-FFF2-40B4-BE49-F238E27FC236}">
                    <a16:creationId xmlns:a16="http://schemas.microsoft.com/office/drawing/2014/main" id="{35FC14B9-543A-4776-A4E8-2FB1A31161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5814521" y="434147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8" name="Graphique 427" descr="Homme avec un remplissage uni">
                <a:extLst>
                  <a:ext uri="{FF2B5EF4-FFF2-40B4-BE49-F238E27FC236}">
                    <a16:creationId xmlns:a16="http://schemas.microsoft.com/office/drawing/2014/main" id="{D2904B6E-E37C-4B88-A726-29829FF14F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060296" y="457387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29" name="Graphique 428" descr="Homme avec un remplissage uni">
                <a:extLst>
                  <a:ext uri="{FF2B5EF4-FFF2-40B4-BE49-F238E27FC236}">
                    <a16:creationId xmlns:a16="http://schemas.microsoft.com/office/drawing/2014/main" id="{46BCBB07-F98E-4ED2-A156-6091717851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309683" y="385873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0" name="Graphique 429" descr="Homme avec un remplissage uni">
                <a:extLst>
                  <a:ext uri="{FF2B5EF4-FFF2-40B4-BE49-F238E27FC236}">
                    <a16:creationId xmlns:a16="http://schemas.microsoft.com/office/drawing/2014/main" id="{F11AD615-1605-497E-9C65-AF84D862A7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220944" y="34895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1" name="Graphique 430" descr="Homme avec un remplissage uni">
                <a:extLst>
                  <a:ext uri="{FF2B5EF4-FFF2-40B4-BE49-F238E27FC236}">
                    <a16:creationId xmlns:a16="http://schemas.microsoft.com/office/drawing/2014/main" id="{744C1DE9-B7E5-42CE-B767-50709CB325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705098" y="453802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2" name="Graphique 431" descr="Homme avec un remplissage uni">
                <a:extLst>
                  <a:ext uri="{FF2B5EF4-FFF2-40B4-BE49-F238E27FC236}">
                    <a16:creationId xmlns:a16="http://schemas.microsoft.com/office/drawing/2014/main" id="{D2A2F35F-65A5-4DBC-B266-4EDDEF225AE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690329" y="431963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3" name="Graphique 432" descr="Homme avec un remplissage uni">
                <a:extLst>
                  <a:ext uri="{FF2B5EF4-FFF2-40B4-BE49-F238E27FC236}">
                    <a16:creationId xmlns:a16="http://schemas.microsoft.com/office/drawing/2014/main" id="{29DB5E45-FE3B-4987-84FA-1423510624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492065" y="465833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4" name="Graphique 433" descr="Homme avec un remplissage uni">
                <a:extLst>
                  <a:ext uri="{FF2B5EF4-FFF2-40B4-BE49-F238E27FC236}">
                    <a16:creationId xmlns:a16="http://schemas.microsoft.com/office/drawing/2014/main" id="{1201220E-49EB-43DC-88A3-35173C42B0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145589" y="38948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5" name="Graphique 434" descr="Homme avec un remplissage uni">
                <a:extLst>
                  <a:ext uri="{FF2B5EF4-FFF2-40B4-BE49-F238E27FC236}">
                    <a16:creationId xmlns:a16="http://schemas.microsoft.com/office/drawing/2014/main" id="{3D9EE401-4852-468A-8470-E996B69AF5D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136752" y="432424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6" name="Graphique 435" descr="Homme avec un remplissage uni">
                <a:extLst>
                  <a:ext uri="{FF2B5EF4-FFF2-40B4-BE49-F238E27FC236}">
                    <a16:creationId xmlns:a16="http://schemas.microsoft.com/office/drawing/2014/main" id="{BACC16F0-8C7C-469C-8791-82D9FD2A63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320530" y="432424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7" name="Graphique 436" descr="Homme avec un remplissage uni">
                <a:extLst>
                  <a:ext uri="{FF2B5EF4-FFF2-40B4-BE49-F238E27FC236}">
                    <a16:creationId xmlns:a16="http://schemas.microsoft.com/office/drawing/2014/main" id="{3C7171CD-75D9-4F77-9FEB-2C829ECA939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504308" y="432424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8" name="Graphique 437" descr="Homme avec un remplissage uni">
                <a:extLst>
                  <a:ext uri="{FF2B5EF4-FFF2-40B4-BE49-F238E27FC236}">
                    <a16:creationId xmlns:a16="http://schemas.microsoft.com/office/drawing/2014/main" id="{91E66CB4-8C2F-4EAF-81A0-685B987830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333784" y="430134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39" name="Graphique 438" descr="Homme avec un remplissage uni">
                <a:extLst>
                  <a:ext uri="{FF2B5EF4-FFF2-40B4-BE49-F238E27FC236}">
                    <a16:creationId xmlns:a16="http://schemas.microsoft.com/office/drawing/2014/main" id="{A9B2E74C-EEE3-4193-817C-170A8B05A4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690715" y="224781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0" name="Graphique 439" descr="Homme avec un remplissage uni">
                <a:extLst>
                  <a:ext uri="{FF2B5EF4-FFF2-40B4-BE49-F238E27FC236}">
                    <a16:creationId xmlns:a16="http://schemas.microsoft.com/office/drawing/2014/main" id="{FC6CAA1B-A6A0-42F4-BEF4-C8ECA993CA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226110" y="504308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1" name="Graphique 440" descr="Homme avec un remplissage uni">
                <a:extLst>
                  <a:ext uri="{FF2B5EF4-FFF2-40B4-BE49-F238E27FC236}">
                    <a16:creationId xmlns:a16="http://schemas.microsoft.com/office/drawing/2014/main" id="{06137773-8718-4BC5-B48A-4025B4D826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0216050" y="565833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3" name="Graphique 442" descr="Homme avec un remplissage uni">
                <a:extLst>
                  <a:ext uri="{FF2B5EF4-FFF2-40B4-BE49-F238E27FC236}">
                    <a16:creationId xmlns:a16="http://schemas.microsoft.com/office/drawing/2014/main" id="{5E0201B3-081A-4991-B347-6812F78ED4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9893269" y="183458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4" name="Graphique 443" descr="Homme avec un remplissage uni">
                <a:extLst>
                  <a:ext uri="{FF2B5EF4-FFF2-40B4-BE49-F238E27FC236}">
                    <a16:creationId xmlns:a16="http://schemas.microsoft.com/office/drawing/2014/main" id="{4F131378-5AC0-48AE-88D1-EAB4F35882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0785521" y="394134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5" name="Graphique 444" descr="Homme avec un remplissage uni">
                <a:extLst>
                  <a:ext uri="{FF2B5EF4-FFF2-40B4-BE49-F238E27FC236}">
                    <a16:creationId xmlns:a16="http://schemas.microsoft.com/office/drawing/2014/main" id="{7D21549D-90A7-4D06-B17A-F37BD4FB82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0698030" y="486400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6" name="Graphique 445" descr="Homme avec un remplissage uni">
                <a:extLst>
                  <a:ext uri="{FF2B5EF4-FFF2-40B4-BE49-F238E27FC236}">
                    <a16:creationId xmlns:a16="http://schemas.microsoft.com/office/drawing/2014/main" id="{0DECA032-1DCC-4305-A77F-915ACEDBA3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0577717" y="309487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7" name="Graphique 446" descr="Homme avec un remplissage uni">
                <a:extLst>
                  <a:ext uri="{FF2B5EF4-FFF2-40B4-BE49-F238E27FC236}">
                    <a16:creationId xmlns:a16="http://schemas.microsoft.com/office/drawing/2014/main" id="{E83D6CE4-1341-432E-894C-DD0A2451971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0675829" y="234237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8" name="Graphique 447" descr="Homme avec un remplissage uni">
                <a:extLst>
                  <a:ext uri="{FF2B5EF4-FFF2-40B4-BE49-F238E27FC236}">
                    <a16:creationId xmlns:a16="http://schemas.microsoft.com/office/drawing/2014/main" id="{ACC1E5EF-D3A2-4DDC-A28F-AFE4E08C97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150947" y="284420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49" name="Graphique 448" descr="Homme avec un remplissage uni">
                <a:extLst>
                  <a:ext uri="{FF2B5EF4-FFF2-40B4-BE49-F238E27FC236}">
                    <a16:creationId xmlns:a16="http://schemas.microsoft.com/office/drawing/2014/main" id="{40F04A22-3636-49CB-BE65-D86D879041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620149" y="248420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0" name="Graphique 449" descr="Homme avec un remplissage uni">
                <a:extLst>
                  <a:ext uri="{FF2B5EF4-FFF2-40B4-BE49-F238E27FC236}">
                    <a16:creationId xmlns:a16="http://schemas.microsoft.com/office/drawing/2014/main" id="{80C81D3F-D01A-4922-A237-6E19977188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803927" y="248421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1" name="Graphique 450" descr="Homme avec un remplissage uni">
                <a:extLst>
                  <a:ext uri="{FF2B5EF4-FFF2-40B4-BE49-F238E27FC236}">
                    <a16:creationId xmlns:a16="http://schemas.microsoft.com/office/drawing/2014/main" id="{D83EB500-7AFA-4B01-9F64-2624FEB69B5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066572" y="248881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2" name="Graphique 451" descr="Homme avec un remplissage uni">
                <a:extLst>
                  <a:ext uri="{FF2B5EF4-FFF2-40B4-BE49-F238E27FC236}">
                    <a16:creationId xmlns:a16="http://schemas.microsoft.com/office/drawing/2014/main" id="{02FEB074-2589-406C-9D80-069A64499BA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250350" y="248881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3" name="Graphique 452" descr="Homme avec un remplissage uni">
                <a:extLst>
                  <a:ext uri="{FF2B5EF4-FFF2-40B4-BE49-F238E27FC236}">
                    <a16:creationId xmlns:a16="http://schemas.microsoft.com/office/drawing/2014/main" id="{DDA51E85-C90E-4876-9D09-61A229083E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434128" y="248881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4" name="Graphique 453" descr="Homme avec un remplissage uni">
                <a:extLst>
                  <a:ext uri="{FF2B5EF4-FFF2-40B4-BE49-F238E27FC236}">
                    <a16:creationId xmlns:a16="http://schemas.microsoft.com/office/drawing/2014/main" id="{D6C5FA12-94EA-4FE8-BB93-58D75D264BD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1035829" y="349873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6" name="Graphique 455" descr="Homme avec un remplissage uni">
                <a:extLst>
                  <a:ext uri="{FF2B5EF4-FFF2-40B4-BE49-F238E27FC236}">
                    <a16:creationId xmlns:a16="http://schemas.microsoft.com/office/drawing/2014/main" id="{79B5F975-ABB4-439E-8284-EA9CE217D7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876066" y="248651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7" name="Graphique 456" descr="Homme avec un remplissage uni">
                <a:extLst>
                  <a:ext uri="{FF2B5EF4-FFF2-40B4-BE49-F238E27FC236}">
                    <a16:creationId xmlns:a16="http://schemas.microsoft.com/office/drawing/2014/main" id="{DD981145-9ED3-4908-BE3D-16F3B39781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10048166" y="431976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8" name="Graphique 457" descr="Homme avec un remplissage uni">
                <a:extLst>
                  <a:ext uri="{FF2B5EF4-FFF2-40B4-BE49-F238E27FC236}">
                    <a16:creationId xmlns:a16="http://schemas.microsoft.com/office/drawing/2014/main" id="{1CEB557F-B39D-4D92-9DFC-0CD1A5C907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370714" y="420897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59" name="Graphique 458" descr="Homme avec un remplissage uni">
                <a:extLst>
                  <a:ext uri="{FF2B5EF4-FFF2-40B4-BE49-F238E27FC236}">
                    <a16:creationId xmlns:a16="http://schemas.microsoft.com/office/drawing/2014/main" id="{8A447FD9-3677-437F-8359-C59AC0BE414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488081" y="213602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0" name="Graphique 459" descr="Homme avec un remplissage uni">
                <a:extLst>
                  <a:ext uri="{FF2B5EF4-FFF2-40B4-BE49-F238E27FC236}">
                    <a16:creationId xmlns:a16="http://schemas.microsoft.com/office/drawing/2014/main" id="{C31E3F0E-90BD-4F25-A1B6-38A2B50291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746310" y="373639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1" name="Graphique 460" descr="Homme avec un remplissage uni">
                <a:extLst>
                  <a:ext uri="{FF2B5EF4-FFF2-40B4-BE49-F238E27FC236}">
                    <a16:creationId xmlns:a16="http://schemas.microsoft.com/office/drawing/2014/main" id="{C0488E4A-9A6F-48A2-B8B6-C92F91D7EAF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930088" y="373639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2" name="Graphique 461" descr="Homme avec un remplissage uni">
                <a:extLst>
                  <a:ext uri="{FF2B5EF4-FFF2-40B4-BE49-F238E27FC236}">
                    <a16:creationId xmlns:a16="http://schemas.microsoft.com/office/drawing/2014/main" id="{452C8F33-70DA-40DF-BEE7-FBE8CD51C4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192733" y="374099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3" name="Graphique 462" descr="Homme avec un remplissage uni">
                <a:extLst>
                  <a:ext uri="{FF2B5EF4-FFF2-40B4-BE49-F238E27FC236}">
                    <a16:creationId xmlns:a16="http://schemas.microsoft.com/office/drawing/2014/main" id="{07B8AF6B-A5F8-449F-86F7-BDDCA8FF69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376511" y="37410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4" name="Graphique 463" descr="Homme avec un remplissage uni">
                <a:extLst>
                  <a:ext uri="{FF2B5EF4-FFF2-40B4-BE49-F238E27FC236}">
                    <a16:creationId xmlns:a16="http://schemas.microsoft.com/office/drawing/2014/main" id="{6F40F60D-6E1D-44A1-8E30-4FF155DC60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560289" y="37410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5" name="Graphique 464" descr="Homme avec un remplissage uni">
                <a:extLst>
                  <a:ext uri="{FF2B5EF4-FFF2-40B4-BE49-F238E27FC236}">
                    <a16:creationId xmlns:a16="http://schemas.microsoft.com/office/drawing/2014/main" id="{4508E743-EB62-40EA-9008-EBE4A91B0F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386310" y="4170779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6" name="Graphique 465" descr="Homme avec un remplissage uni">
                <a:extLst>
                  <a:ext uri="{FF2B5EF4-FFF2-40B4-BE49-F238E27FC236}">
                    <a16:creationId xmlns:a16="http://schemas.microsoft.com/office/drawing/2014/main" id="{8E765EEB-5ABB-49A5-BF53-1E190D4873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818449" y="373869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7" name="Graphique 466" descr="Homme avec un remplissage uni">
                <a:extLst>
                  <a:ext uri="{FF2B5EF4-FFF2-40B4-BE49-F238E27FC236}">
                    <a16:creationId xmlns:a16="http://schemas.microsoft.com/office/drawing/2014/main" id="{99ED3848-6DF9-41D5-839F-7C25462F4D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024703" y="3730515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8" name="Graphique 467" descr="Homme avec un remplissage uni">
                <a:extLst>
                  <a:ext uri="{FF2B5EF4-FFF2-40B4-BE49-F238E27FC236}">
                    <a16:creationId xmlns:a16="http://schemas.microsoft.com/office/drawing/2014/main" id="{EF476390-E15A-4BD3-8413-841B10CCCC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354896" y="381877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69" name="Graphique 468" descr="Homme avec un remplissage uni">
                <a:extLst>
                  <a:ext uri="{FF2B5EF4-FFF2-40B4-BE49-F238E27FC236}">
                    <a16:creationId xmlns:a16="http://schemas.microsoft.com/office/drawing/2014/main" id="{45FE72A2-9856-40F3-936C-16A0394101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538674" y="381877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1" name="Graphique 470" descr="Homme avec un remplissage uni">
                <a:extLst>
                  <a:ext uri="{FF2B5EF4-FFF2-40B4-BE49-F238E27FC236}">
                    <a16:creationId xmlns:a16="http://schemas.microsoft.com/office/drawing/2014/main" id="{7790161B-9D3F-4794-BEC2-D16EE1ABD1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823977" y="5268600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2" name="Graphique 471" descr="Homme avec un remplissage uni">
                <a:extLst>
                  <a:ext uri="{FF2B5EF4-FFF2-40B4-BE49-F238E27FC236}">
                    <a16:creationId xmlns:a16="http://schemas.microsoft.com/office/drawing/2014/main" id="{E36CD948-29E1-4DFF-B1CF-817D9FC170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647755" y="526302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3" name="Graphique 472" descr="Homme avec un remplissage uni">
                <a:extLst>
                  <a:ext uri="{FF2B5EF4-FFF2-40B4-BE49-F238E27FC236}">
                    <a16:creationId xmlns:a16="http://schemas.microsoft.com/office/drawing/2014/main" id="{0FBA6272-C668-44DD-8004-9E80FBCD92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030949" y="3335492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5" name="Graphique 474" descr="Homme avec un remplissage uni">
                <a:extLst>
                  <a:ext uri="{FF2B5EF4-FFF2-40B4-BE49-F238E27FC236}">
                    <a16:creationId xmlns:a16="http://schemas.microsoft.com/office/drawing/2014/main" id="{80DA3D43-F0F4-4BBC-9D75-A9CFFD9331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289109" y="333318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6" name="Graphique 475" descr="Homme avec un remplissage uni">
                <a:extLst>
                  <a:ext uri="{FF2B5EF4-FFF2-40B4-BE49-F238E27FC236}">
                    <a16:creationId xmlns:a16="http://schemas.microsoft.com/office/drawing/2014/main" id="{74C5C806-A903-4236-B15F-E375E4696A7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472887" y="333318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7" name="Graphique 476" descr="Homme avec un remplissage uni">
                <a:extLst>
                  <a:ext uri="{FF2B5EF4-FFF2-40B4-BE49-F238E27FC236}">
                    <a16:creationId xmlns:a16="http://schemas.microsoft.com/office/drawing/2014/main" id="{07DBB073-77EA-4803-8541-F023193D8A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656665" y="3333188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8" name="Graphique 477" descr="Homme avec un remplissage uni">
                <a:extLst>
                  <a:ext uri="{FF2B5EF4-FFF2-40B4-BE49-F238E27FC236}">
                    <a16:creationId xmlns:a16="http://schemas.microsoft.com/office/drawing/2014/main" id="{DDC90437-8EDC-47AA-A0BC-9AB7D116F7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735532" y="3337793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79" name="Graphique 478" descr="Homme avec un remplissage uni">
                <a:extLst>
                  <a:ext uri="{FF2B5EF4-FFF2-40B4-BE49-F238E27FC236}">
                    <a16:creationId xmlns:a16="http://schemas.microsoft.com/office/drawing/2014/main" id="{E562AD23-E9B5-45DB-AD7A-4BA7CC6697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6919310" y="333779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80" name="Graphique 479" descr="Homme avec un remplissage uni">
                <a:extLst>
                  <a:ext uri="{FF2B5EF4-FFF2-40B4-BE49-F238E27FC236}">
                    <a16:creationId xmlns:a16="http://schemas.microsoft.com/office/drawing/2014/main" id="{FEDDA9F4-839F-40B2-B32C-FF1A7A517A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103088" y="3337794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81" name="Graphique 480" descr="Homme avec un remplissage uni">
                <a:extLst>
                  <a:ext uri="{FF2B5EF4-FFF2-40B4-BE49-F238E27FC236}">
                    <a16:creationId xmlns:a16="http://schemas.microsoft.com/office/drawing/2014/main" id="{E6DE094D-FC2E-40DD-9656-EF197B2970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8831350" y="242551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82" name="Graphique 481" descr="Homme avec un remplissage uni">
                <a:extLst>
                  <a:ext uri="{FF2B5EF4-FFF2-40B4-BE49-F238E27FC236}">
                    <a16:creationId xmlns:a16="http://schemas.microsoft.com/office/drawing/2014/main" id="{79FD8A5B-4136-4703-8BD0-3389328059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084380" y="5263026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83" name="Graphique 482" descr="Homme avec un remplissage uni">
                <a:extLst>
                  <a:ext uri="{FF2B5EF4-FFF2-40B4-BE49-F238E27FC236}">
                    <a16:creationId xmlns:a16="http://schemas.microsoft.com/office/drawing/2014/main" id="{FECC03FF-F38A-49AC-BAF8-D63D6FE004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268158" y="526302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84" name="Graphique 483" descr="Homme avec un remplissage uni">
                <a:extLst>
                  <a:ext uri="{FF2B5EF4-FFF2-40B4-BE49-F238E27FC236}">
                    <a16:creationId xmlns:a16="http://schemas.microsoft.com/office/drawing/2014/main" id="{A22783AA-E952-46A7-9E83-CC2C84B9F2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tretch>
                <a:fillRect/>
              </a:stretch>
            </p:blipFill>
            <p:spPr>
              <a:xfrm>
                <a:off x="7451936" y="5263027"/>
                <a:ext cx="360000" cy="360000"/>
              </a:xfrm>
              <a:prstGeom prst="rect">
                <a:avLst/>
              </a:prstGeom>
            </p:spPr>
          </p:pic>
          <p:pic>
            <p:nvPicPr>
              <p:cNvPr id="486" name="Graphique 485" descr="Homme avec un remplissage uni">
                <a:extLst>
                  <a:ext uri="{FF2B5EF4-FFF2-40B4-BE49-F238E27FC236}">
                    <a16:creationId xmlns:a16="http://schemas.microsoft.com/office/drawing/2014/main" id="{442D2F7A-AA08-457B-8B40-DB77718A5A4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rcRect l="48275" b="3"/>
              <a:stretch/>
            </p:blipFill>
            <p:spPr>
              <a:xfrm>
                <a:off x="8030761" y="3334724"/>
                <a:ext cx="186209" cy="359990"/>
              </a:xfrm>
              <a:prstGeom prst="rect">
                <a:avLst/>
              </a:prstGeom>
            </p:spPr>
          </p:pic>
          <p:pic>
            <p:nvPicPr>
              <p:cNvPr id="487" name="Graphique 486" descr="Homme avec un remplissage uni">
                <a:extLst>
                  <a:ext uri="{FF2B5EF4-FFF2-40B4-BE49-F238E27FC236}">
                    <a16:creationId xmlns:a16="http://schemas.microsoft.com/office/drawing/2014/main" id="{DB88DC9E-F02D-4D22-959E-4A39F0AC295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r="48275" b="-24757"/>
              <a:stretch/>
            </p:blipFill>
            <p:spPr>
              <a:xfrm>
                <a:off x="7856686" y="3337792"/>
                <a:ext cx="186209" cy="449123"/>
              </a:xfrm>
              <a:prstGeom prst="rect">
                <a:avLst/>
              </a:prstGeom>
            </p:spPr>
          </p:pic>
          <p:pic>
            <p:nvPicPr>
              <p:cNvPr id="849" name="Graphique 848" descr="Homme avec un remplissage uni">
                <a:extLst>
                  <a:ext uri="{FF2B5EF4-FFF2-40B4-BE49-F238E27FC236}">
                    <a16:creationId xmlns:a16="http://schemas.microsoft.com/office/drawing/2014/main" id="{5A4D1BE2-F08B-47FA-8A52-297BAC450CD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r="48275" b="-24757"/>
              <a:stretch/>
            </p:blipFill>
            <p:spPr>
              <a:xfrm>
                <a:off x="8614413" y="4229913"/>
                <a:ext cx="186209" cy="449123"/>
              </a:xfrm>
              <a:prstGeom prst="rect">
                <a:avLst/>
              </a:prstGeom>
            </p:spPr>
          </p:pic>
          <p:pic>
            <p:nvPicPr>
              <p:cNvPr id="850" name="Graphique 849" descr="Homme avec un remplissage uni">
                <a:extLst>
                  <a:ext uri="{FF2B5EF4-FFF2-40B4-BE49-F238E27FC236}">
                    <a16:creationId xmlns:a16="http://schemas.microsoft.com/office/drawing/2014/main" id="{53504C82-540B-448A-AD73-A32E96992FA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r="48275" b="-24757"/>
              <a:stretch/>
            </p:blipFill>
            <p:spPr>
              <a:xfrm>
                <a:off x="5502361" y="4125949"/>
                <a:ext cx="186209" cy="449123"/>
              </a:xfrm>
              <a:prstGeom prst="rect">
                <a:avLst/>
              </a:prstGeom>
            </p:spPr>
          </p:pic>
          <p:pic>
            <p:nvPicPr>
              <p:cNvPr id="851" name="Graphique 850" descr="Homme avec un remplissage uni">
                <a:extLst>
                  <a:ext uri="{FF2B5EF4-FFF2-40B4-BE49-F238E27FC236}">
                    <a16:creationId xmlns:a16="http://schemas.microsoft.com/office/drawing/2014/main" id="{B7E4956E-3C79-439B-841E-59A20EB9EC6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r="48275" b="-24757"/>
              <a:stretch/>
            </p:blipFill>
            <p:spPr>
              <a:xfrm>
                <a:off x="7240766" y="2119544"/>
                <a:ext cx="186209" cy="449123"/>
              </a:xfrm>
              <a:prstGeom prst="rect">
                <a:avLst/>
              </a:prstGeom>
            </p:spPr>
          </p:pic>
          <p:pic>
            <p:nvPicPr>
              <p:cNvPr id="852" name="Graphique 851" descr="Homme avec un remplissage uni">
                <a:extLst>
                  <a:ext uri="{FF2B5EF4-FFF2-40B4-BE49-F238E27FC236}">
                    <a16:creationId xmlns:a16="http://schemas.microsoft.com/office/drawing/2014/main" id="{BA197407-C65E-4530-BEA8-87D9CD5BAB9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8"/>
                  </a:ext>
                </a:extLst>
              </a:blip>
              <a:srcRect r="48275" b="-24757"/>
              <a:stretch/>
            </p:blipFill>
            <p:spPr>
              <a:xfrm>
                <a:off x="9956256" y="5028315"/>
                <a:ext cx="186209" cy="449123"/>
              </a:xfrm>
              <a:prstGeom prst="rect">
                <a:avLst/>
              </a:prstGeom>
            </p:spPr>
          </p:pic>
        </p:grpSp>
      </p:grpSp>
      <p:grpSp>
        <p:nvGrpSpPr>
          <p:cNvPr id="853" name="Groupe 852">
            <a:extLst>
              <a:ext uri="{FF2B5EF4-FFF2-40B4-BE49-F238E27FC236}">
                <a16:creationId xmlns:a16="http://schemas.microsoft.com/office/drawing/2014/main" id="{34548798-100B-44DD-8DCB-67EFE06895EB}"/>
              </a:ext>
            </a:extLst>
          </p:cNvPr>
          <p:cNvGrpSpPr/>
          <p:nvPr/>
        </p:nvGrpSpPr>
        <p:grpSpPr>
          <a:xfrm>
            <a:off x="383765" y="1467982"/>
            <a:ext cx="2249902" cy="4946723"/>
            <a:chOff x="9256298" y="1575214"/>
            <a:chExt cx="2249902" cy="4946723"/>
          </a:xfrm>
        </p:grpSpPr>
        <p:pic>
          <p:nvPicPr>
            <p:cNvPr id="854" name="Graphique 853" descr="Homme avec un remplissage uni">
              <a:extLst>
                <a:ext uri="{FF2B5EF4-FFF2-40B4-BE49-F238E27FC236}">
                  <a16:creationId xmlns:a16="http://schemas.microsoft.com/office/drawing/2014/main" id="{D0919AC9-E6B1-48EF-9CDC-C4FBEAAFC7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8845" y="5792728"/>
              <a:ext cx="360000" cy="360000"/>
            </a:xfrm>
            <a:prstGeom prst="rect">
              <a:avLst/>
            </a:prstGeom>
          </p:spPr>
        </p:pic>
        <p:pic>
          <p:nvPicPr>
            <p:cNvPr id="855" name="Graphique 854" descr="Homme avec un remplissage uni">
              <a:extLst>
                <a:ext uri="{FF2B5EF4-FFF2-40B4-BE49-F238E27FC236}">
                  <a16:creationId xmlns:a16="http://schemas.microsoft.com/office/drawing/2014/main" id="{39F7273D-376C-4B10-BD5A-75990BF11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29070" y="2162861"/>
              <a:ext cx="360000" cy="360000"/>
            </a:xfrm>
            <a:prstGeom prst="rect">
              <a:avLst/>
            </a:prstGeom>
          </p:spPr>
        </p:pic>
        <p:pic>
          <p:nvPicPr>
            <p:cNvPr id="856" name="Graphique 855" descr="Homme avec un remplissage uni">
              <a:extLst>
                <a:ext uri="{FF2B5EF4-FFF2-40B4-BE49-F238E27FC236}">
                  <a16:creationId xmlns:a16="http://schemas.microsoft.com/office/drawing/2014/main" id="{1ECDC7BA-F8EB-4E3B-A9C0-42950DFE8F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12848" y="2162862"/>
              <a:ext cx="360000" cy="360000"/>
            </a:xfrm>
            <a:prstGeom prst="rect">
              <a:avLst/>
            </a:prstGeom>
          </p:spPr>
        </p:pic>
        <p:pic>
          <p:nvPicPr>
            <p:cNvPr id="857" name="Graphique 856" descr="Homme avec un remplissage uni">
              <a:extLst>
                <a:ext uri="{FF2B5EF4-FFF2-40B4-BE49-F238E27FC236}">
                  <a16:creationId xmlns:a16="http://schemas.microsoft.com/office/drawing/2014/main" id="{3E9F21BD-A6B1-46A7-93C0-D5A3F98D4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75493" y="2167467"/>
              <a:ext cx="360000" cy="360000"/>
            </a:xfrm>
            <a:prstGeom prst="rect">
              <a:avLst/>
            </a:prstGeom>
          </p:spPr>
        </p:pic>
        <p:pic>
          <p:nvPicPr>
            <p:cNvPr id="858" name="Graphique 857" descr="Homme avec un remplissage uni">
              <a:extLst>
                <a:ext uri="{FF2B5EF4-FFF2-40B4-BE49-F238E27FC236}">
                  <a16:creationId xmlns:a16="http://schemas.microsoft.com/office/drawing/2014/main" id="{0F5BFB78-8BA3-4C12-BAC2-9C0C0FFAB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59271" y="2167468"/>
              <a:ext cx="360000" cy="360000"/>
            </a:xfrm>
            <a:prstGeom prst="rect">
              <a:avLst/>
            </a:prstGeom>
          </p:spPr>
        </p:pic>
        <p:pic>
          <p:nvPicPr>
            <p:cNvPr id="859" name="Graphique 858" descr="Homme avec un remplissage uni">
              <a:extLst>
                <a:ext uri="{FF2B5EF4-FFF2-40B4-BE49-F238E27FC236}">
                  <a16:creationId xmlns:a16="http://schemas.microsoft.com/office/drawing/2014/main" id="{E9D7DBD5-65D1-4C43-996B-BFDE2E39D3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43049" y="2167468"/>
              <a:ext cx="360000" cy="360000"/>
            </a:xfrm>
            <a:prstGeom prst="rect">
              <a:avLst/>
            </a:prstGeom>
          </p:spPr>
        </p:pic>
        <p:pic>
          <p:nvPicPr>
            <p:cNvPr id="860" name="Graphique 859" descr="Homme avec un remplissage uni">
              <a:extLst>
                <a:ext uri="{FF2B5EF4-FFF2-40B4-BE49-F238E27FC236}">
                  <a16:creationId xmlns:a16="http://schemas.microsoft.com/office/drawing/2014/main" id="{988459CF-C0A4-4AA9-BE7B-98FA2912C0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17431" y="2165163"/>
              <a:ext cx="360000" cy="360000"/>
            </a:xfrm>
            <a:prstGeom prst="rect">
              <a:avLst/>
            </a:prstGeom>
          </p:spPr>
        </p:pic>
        <p:pic>
          <p:nvPicPr>
            <p:cNvPr id="861" name="Graphique 860" descr="Homme avec un remplissage uni">
              <a:extLst>
                <a:ext uri="{FF2B5EF4-FFF2-40B4-BE49-F238E27FC236}">
                  <a16:creationId xmlns:a16="http://schemas.microsoft.com/office/drawing/2014/main" id="{3FBDE349-C8B0-4763-98CD-1E7D024F8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01209" y="2165164"/>
              <a:ext cx="360000" cy="360000"/>
            </a:xfrm>
            <a:prstGeom prst="rect">
              <a:avLst/>
            </a:prstGeom>
          </p:spPr>
        </p:pic>
        <p:pic>
          <p:nvPicPr>
            <p:cNvPr id="862" name="Graphique 861" descr="Homme avec un remplissage uni">
              <a:extLst>
                <a:ext uri="{FF2B5EF4-FFF2-40B4-BE49-F238E27FC236}">
                  <a16:creationId xmlns:a16="http://schemas.microsoft.com/office/drawing/2014/main" id="{DB567F60-11C5-40B0-9C22-4247004F80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84987" y="2165164"/>
              <a:ext cx="360000" cy="360000"/>
            </a:xfrm>
            <a:prstGeom prst="rect">
              <a:avLst/>
            </a:prstGeom>
          </p:spPr>
        </p:pic>
        <p:pic>
          <p:nvPicPr>
            <p:cNvPr id="863" name="Graphique 862" descr="Homme avec un remplissage uni">
              <a:extLst>
                <a:ext uri="{FF2B5EF4-FFF2-40B4-BE49-F238E27FC236}">
                  <a16:creationId xmlns:a16="http://schemas.microsoft.com/office/drawing/2014/main" id="{89F9A5A6-72E6-4363-976E-04404DF4C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63854" y="2169769"/>
              <a:ext cx="360000" cy="360000"/>
            </a:xfrm>
            <a:prstGeom prst="rect">
              <a:avLst/>
            </a:prstGeom>
          </p:spPr>
        </p:pic>
        <p:pic>
          <p:nvPicPr>
            <p:cNvPr id="864" name="Graphique 863" descr="Homme avec un remplissage uni">
              <a:extLst>
                <a:ext uri="{FF2B5EF4-FFF2-40B4-BE49-F238E27FC236}">
                  <a16:creationId xmlns:a16="http://schemas.microsoft.com/office/drawing/2014/main" id="{F247DADE-8690-4F0E-9C16-329D280A2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47632" y="2169770"/>
              <a:ext cx="360000" cy="360000"/>
            </a:xfrm>
            <a:prstGeom prst="rect">
              <a:avLst/>
            </a:prstGeom>
          </p:spPr>
        </p:pic>
        <p:pic>
          <p:nvPicPr>
            <p:cNvPr id="865" name="Graphique 864" descr="Homme avec un remplissage uni">
              <a:extLst>
                <a:ext uri="{FF2B5EF4-FFF2-40B4-BE49-F238E27FC236}">
                  <a16:creationId xmlns:a16="http://schemas.microsoft.com/office/drawing/2014/main" id="{EBC0D90E-371F-4B49-BA64-0732DA7583F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31410" y="2169770"/>
              <a:ext cx="360000" cy="360000"/>
            </a:xfrm>
            <a:prstGeom prst="rect">
              <a:avLst/>
            </a:prstGeom>
          </p:spPr>
        </p:pic>
        <p:pic>
          <p:nvPicPr>
            <p:cNvPr id="866" name="Graphique 865" descr="Homme avec un remplissage uni">
              <a:extLst>
                <a:ext uri="{FF2B5EF4-FFF2-40B4-BE49-F238E27FC236}">
                  <a16:creationId xmlns:a16="http://schemas.microsoft.com/office/drawing/2014/main" id="{03B3F4EC-FE86-4082-9C9F-A2BB862483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21514" y="2529768"/>
              <a:ext cx="360000" cy="360000"/>
            </a:xfrm>
            <a:prstGeom prst="rect">
              <a:avLst/>
            </a:prstGeom>
          </p:spPr>
        </p:pic>
        <p:pic>
          <p:nvPicPr>
            <p:cNvPr id="867" name="Graphique 866" descr="Homme avec un remplissage uni">
              <a:extLst>
                <a:ext uri="{FF2B5EF4-FFF2-40B4-BE49-F238E27FC236}">
                  <a16:creationId xmlns:a16="http://schemas.microsoft.com/office/drawing/2014/main" id="{A02CFC84-06F4-447B-BBDA-FCCEA0B4BF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05292" y="2529769"/>
              <a:ext cx="360000" cy="360000"/>
            </a:xfrm>
            <a:prstGeom prst="rect">
              <a:avLst/>
            </a:prstGeom>
          </p:spPr>
        </p:pic>
        <p:pic>
          <p:nvPicPr>
            <p:cNvPr id="868" name="Graphique 867" descr="Homme avec un remplissage uni">
              <a:extLst>
                <a:ext uri="{FF2B5EF4-FFF2-40B4-BE49-F238E27FC236}">
                  <a16:creationId xmlns:a16="http://schemas.microsoft.com/office/drawing/2014/main" id="{9E166505-2510-4CAF-B0C3-A14566E32E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67937" y="2534374"/>
              <a:ext cx="360000" cy="360000"/>
            </a:xfrm>
            <a:prstGeom prst="rect">
              <a:avLst/>
            </a:prstGeom>
          </p:spPr>
        </p:pic>
        <p:pic>
          <p:nvPicPr>
            <p:cNvPr id="869" name="Graphique 868" descr="Homme avec un remplissage uni">
              <a:extLst>
                <a:ext uri="{FF2B5EF4-FFF2-40B4-BE49-F238E27FC236}">
                  <a16:creationId xmlns:a16="http://schemas.microsoft.com/office/drawing/2014/main" id="{603B6D7B-4C77-46E8-8A81-14C86BA30E9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51715" y="2534375"/>
              <a:ext cx="360000" cy="360000"/>
            </a:xfrm>
            <a:prstGeom prst="rect">
              <a:avLst/>
            </a:prstGeom>
          </p:spPr>
        </p:pic>
        <p:pic>
          <p:nvPicPr>
            <p:cNvPr id="870" name="Graphique 869" descr="Homme avec un remplissage uni">
              <a:extLst>
                <a:ext uri="{FF2B5EF4-FFF2-40B4-BE49-F238E27FC236}">
                  <a16:creationId xmlns:a16="http://schemas.microsoft.com/office/drawing/2014/main" id="{36CA065E-6E31-41AC-BB96-DD5ECE198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35493" y="2534375"/>
              <a:ext cx="360000" cy="360000"/>
            </a:xfrm>
            <a:prstGeom prst="rect">
              <a:avLst/>
            </a:prstGeom>
          </p:spPr>
        </p:pic>
        <p:pic>
          <p:nvPicPr>
            <p:cNvPr id="871" name="Graphique 870" descr="Homme avec un remplissage uni">
              <a:extLst>
                <a:ext uri="{FF2B5EF4-FFF2-40B4-BE49-F238E27FC236}">
                  <a16:creationId xmlns:a16="http://schemas.microsoft.com/office/drawing/2014/main" id="{78226F11-4D72-4E84-AD54-2F922E4806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09875" y="2532070"/>
              <a:ext cx="360000" cy="360000"/>
            </a:xfrm>
            <a:prstGeom prst="rect">
              <a:avLst/>
            </a:prstGeom>
          </p:spPr>
        </p:pic>
        <p:pic>
          <p:nvPicPr>
            <p:cNvPr id="872" name="Graphique 871" descr="Homme avec un remplissage uni">
              <a:extLst>
                <a:ext uri="{FF2B5EF4-FFF2-40B4-BE49-F238E27FC236}">
                  <a16:creationId xmlns:a16="http://schemas.microsoft.com/office/drawing/2014/main" id="{80E1A5DC-5BD4-4578-B346-CCE227468C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993653" y="2532071"/>
              <a:ext cx="360000" cy="360000"/>
            </a:xfrm>
            <a:prstGeom prst="rect">
              <a:avLst/>
            </a:prstGeom>
          </p:spPr>
        </p:pic>
        <p:pic>
          <p:nvPicPr>
            <p:cNvPr id="873" name="Graphique 872" descr="Homme avec un remplissage uni">
              <a:extLst>
                <a:ext uri="{FF2B5EF4-FFF2-40B4-BE49-F238E27FC236}">
                  <a16:creationId xmlns:a16="http://schemas.microsoft.com/office/drawing/2014/main" id="{16523209-FB83-4B90-A5E7-B728DA7842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77431" y="2532071"/>
              <a:ext cx="360000" cy="360000"/>
            </a:xfrm>
            <a:prstGeom prst="rect">
              <a:avLst/>
            </a:prstGeom>
          </p:spPr>
        </p:pic>
        <p:pic>
          <p:nvPicPr>
            <p:cNvPr id="874" name="Graphique 873" descr="Homme avec un remplissage uni">
              <a:extLst>
                <a:ext uri="{FF2B5EF4-FFF2-40B4-BE49-F238E27FC236}">
                  <a16:creationId xmlns:a16="http://schemas.microsoft.com/office/drawing/2014/main" id="{F8E8477B-FF2A-43E0-B71C-E898BB7772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56298" y="2536676"/>
              <a:ext cx="360000" cy="360000"/>
            </a:xfrm>
            <a:prstGeom prst="rect">
              <a:avLst/>
            </a:prstGeom>
          </p:spPr>
        </p:pic>
        <p:pic>
          <p:nvPicPr>
            <p:cNvPr id="875" name="Graphique 874" descr="Homme avec un remplissage uni">
              <a:extLst>
                <a:ext uri="{FF2B5EF4-FFF2-40B4-BE49-F238E27FC236}">
                  <a16:creationId xmlns:a16="http://schemas.microsoft.com/office/drawing/2014/main" id="{52718AF5-6A98-43C5-84C6-1C594E0E8F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40076" y="2536677"/>
              <a:ext cx="360000" cy="360000"/>
            </a:xfrm>
            <a:prstGeom prst="rect">
              <a:avLst/>
            </a:prstGeom>
          </p:spPr>
        </p:pic>
        <p:pic>
          <p:nvPicPr>
            <p:cNvPr id="876" name="Graphique 875" descr="Homme avec un remplissage uni">
              <a:extLst>
                <a:ext uri="{FF2B5EF4-FFF2-40B4-BE49-F238E27FC236}">
                  <a16:creationId xmlns:a16="http://schemas.microsoft.com/office/drawing/2014/main" id="{502339C6-94F7-40A0-8C30-97DCA4B45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23854" y="2536677"/>
              <a:ext cx="360000" cy="360000"/>
            </a:xfrm>
            <a:prstGeom prst="rect">
              <a:avLst/>
            </a:prstGeom>
          </p:spPr>
        </p:pic>
        <p:pic>
          <p:nvPicPr>
            <p:cNvPr id="877" name="Graphique 876" descr="Homme avec un remplissage uni">
              <a:extLst>
                <a:ext uri="{FF2B5EF4-FFF2-40B4-BE49-F238E27FC236}">
                  <a16:creationId xmlns:a16="http://schemas.microsoft.com/office/drawing/2014/main" id="{8EC7E8F6-2B36-4730-945A-BEA036B933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36626" y="2876689"/>
              <a:ext cx="360000" cy="360000"/>
            </a:xfrm>
            <a:prstGeom prst="rect">
              <a:avLst/>
            </a:prstGeom>
          </p:spPr>
        </p:pic>
        <p:pic>
          <p:nvPicPr>
            <p:cNvPr id="878" name="Graphique 877" descr="Homme avec un remplissage uni">
              <a:extLst>
                <a:ext uri="{FF2B5EF4-FFF2-40B4-BE49-F238E27FC236}">
                  <a16:creationId xmlns:a16="http://schemas.microsoft.com/office/drawing/2014/main" id="{7442EFAC-3A75-4DB4-A077-865888305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20404" y="2876690"/>
              <a:ext cx="360000" cy="360000"/>
            </a:xfrm>
            <a:prstGeom prst="rect">
              <a:avLst/>
            </a:prstGeom>
          </p:spPr>
        </p:pic>
        <p:pic>
          <p:nvPicPr>
            <p:cNvPr id="879" name="Graphique 878" descr="Homme avec un remplissage uni">
              <a:extLst>
                <a:ext uri="{FF2B5EF4-FFF2-40B4-BE49-F238E27FC236}">
                  <a16:creationId xmlns:a16="http://schemas.microsoft.com/office/drawing/2014/main" id="{5D4390CF-3B05-47F0-8782-4B29A6A135D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83049" y="2881295"/>
              <a:ext cx="360000" cy="360000"/>
            </a:xfrm>
            <a:prstGeom prst="rect">
              <a:avLst/>
            </a:prstGeom>
          </p:spPr>
        </p:pic>
        <p:pic>
          <p:nvPicPr>
            <p:cNvPr id="880" name="Graphique 879" descr="Homme avec un remplissage uni">
              <a:extLst>
                <a:ext uri="{FF2B5EF4-FFF2-40B4-BE49-F238E27FC236}">
                  <a16:creationId xmlns:a16="http://schemas.microsoft.com/office/drawing/2014/main" id="{A31E52B5-F367-4E17-85B4-F927150BE5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66827" y="2881296"/>
              <a:ext cx="360000" cy="360000"/>
            </a:xfrm>
            <a:prstGeom prst="rect">
              <a:avLst/>
            </a:prstGeom>
          </p:spPr>
        </p:pic>
        <p:pic>
          <p:nvPicPr>
            <p:cNvPr id="881" name="Graphique 880" descr="Homme avec un remplissage uni">
              <a:extLst>
                <a:ext uri="{FF2B5EF4-FFF2-40B4-BE49-F238E27FC236}">
                  <a16:creationId xmlns:a16="http://schemas.microsoft.com/office/drawing/2014/main" id="{705E683B-440E-448E-A84B-77299B77C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50605" y="2881296"/>
              <a:ext cx="360000" cy="360000"/>
            </a:xfrm>
            <a:prstGeom prst="rect">
              <a:avLst/>
            </a:prstGeom>
          </p:spPr>
        </p:pic>
        <p:pic>
          <p:nvPicPr>
            <p:cNvPr id="882" name="Graphique 881" descr="Homme avec un remplissage uni">
              <a:extLst>
                <a:ext uri="{FF2B5EF4-FFF2-40B4-BE49-F238E27FC236}">
                  <a16:creationId xmlns:a16="http://schemas.microsoft.com/office/drawing/2014/main" id="{764C8E10-2091-4AC3-9496-1A8EF68F78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24987" y="2878991"/>
              <a:ext cx="360000" cy="360000"/>
            </a:xfrm>
            <a:prstGeom prst="rect">
              <a:avLst/>
            </a:prstGeom>
          </p:spPr>
        </p:pic>
        <p:pic>
          <p:nvPicPr>
            <p:cNvPr id="883" name="Graphique 882" descr="Homme avec un remplissage uni">
              <a:extLst>
                <a:ext uri="{FF2B5EF4-FFF2-40B4-BE49-F238E27FC236}">
                  <a16:creationId xmlns:a16="http://schemas.microsoft.com/office/drawing/2014/main" id="{12514D34-F551-4767-AB6E-6FB29B10F0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08765" y="2878992"/>
              <a:ext cx="360000" cy="360000"/>
            </a:xfrm>
            <a:prstGeom prst="rect">
              <a:avLst/>
            </a:prstGeom>
          </p:spPr>
        </p:pic>
        <p:pic>
          <p:nvPicPr>
            <p:cNvPr id="884" name="Graphique 883" descr="Homme avec un remplissage uni">
              <a:extLst>
                <a:ext uri="{FF2B5EF4-FFF2-40B4-BE49-F238E27FC236}">
                  <a16:creationId xmlns:a16="http://schemas.microsoft.com/office/drawing/2014/main" id="{E3D8803E-15B8-40A5-BDA4-3D2B838A1C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92543" y="2878992"/>
              <a:ext cx="360000" cy="360000"/>
            </a:xfrm>
            <a:prstGeom prst="rect">
              <a:avLst/>
            </a:prstGeom>
          </p:spPr>
        </p:pic>
        <p:pic>
          <p:nvPicPr>
            <p:cNvPr id="885" name="Graphique 884" descr="Homme avec un remplissage uni">
              <a:extLst>
                <a:ext uri="{FF2B5EF4-FFF2-40B4-BE49-F238E27FC236}">
                  <a16:creationId xmlns:a16="http://schemas.microsoft.com/office/drawing/2014/main" id="{F86DCC7E-053E-4DD4-A7B0-A08231D34E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71410" y="2883597"/>
              <a:ext cx="360000" cy="360000"/>
            </a:xfrm>
            <a:prstGeom prst="rect">
              <a:avLst/>
            </a:prstGeom>
          </p:spPr>
        </p:pic>
        <p:pic>
          <p:nvPicPr>
            <p:cNvPr id="886" name="Graphique 885" descr="Homme avec un remplissage uni">
              <a:extLst>
                <a:ext uri="{FF2B5EF4-FFF2-40B4-BE49-F238E27FC236}">
                  <a16:creationId xmlns:a16="http://schemas.microsoft.com/office/drawing/2014/main" id="{F084A6D9-3812-43FC-A288-F9495AA5C2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55188" y="2883598"/>
              <a:ext cx="360000" cy="360000"/>
            </a:xfrm>
            <a:prstGeom prst="rect">
              <a:avLst/>
            </a:prstGeom>
          </p:spPr>
        </p:pic>
        <p:pic>
          <p:nvPicPr>
            <p:cNvPr id="887" name="Graphique 886" descr="Homme avec un remplissage uni">
              <a:extLst>
                <a:ext uri="{FF2B5EF4-FFF2-40B4-BE49-F238E27FC236}">
                  <a16:creationId xmlns:a16="http://schemas.microsoft.com/office/drawing/2014/main" id="{0FE9E524-E538-4765-927B-45A56D51B3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38966" y="2883598"/>
              <a:ext cx="360000" cy="360000"/>
            </a:xfrm>
            <a:prstGeom prst="rect">
              <a:avLst/>
            </a:prstGeom>
          </p:spPr>
        </p:pic>
        <p:pic>
          <p:nvPicPr>
            <p:cNvPr id="888" name="Graphique 887" descr="Homme avec un remplissage uni">
              <a:extLst>
                <a:ext uri="{FF2B5EF4-FFF2-40B4-BE49-F238E27FC236}">
                  <a16:creationId xmlns:a16="http://schemas.microsoft.com/office/drawing/2014/main" id="{F9B7304F-C274-48D6-8A53-1DEB3385C2F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29070" y="3243596"/>
              <a:ext cx="360000" cy="360000"/>
            </a:xfrm>
            <a:prstGeom prst="rect">
              <a:avLst/>
            </a:prstGeom>
          </p:spPr>
        </p:pic>
        <p:pic>
          <p:nvPicPr>
            <p:cNvPr id="889" name="Graphique 888" descr="Homme avec un remplissage uni">
              <a:extLst>
                <a:ext uri="{FF2B5EF4-FFF2-40B4-BE49-F238E27FC236}">
                  <a16:creationId xmlns:a16="http://schemas.microsoft.com/office/drawing/2014/main" id="{BF841966-D18F-4B78-AC31-B1C5E091E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12848" y="3243597"/>
              <a:ext cx="360000" cy="360000"/>
            </a:xfrm>
            <a:prstGeom prst="rect">
              <a:avLst/>
            </a:prstGeom>
          </p:spPr>
        </p:pic>
        <p:pic>
          <p:nvPicPr>
            <p:cNvPr id="890" name="Graphique 889" descr="Homme avec un remplissage uni">
              <a:extLst>
                <a:ext uri="{FF2B5EF4-FFF2-40B4-BE49-F238E27FC236}">
                  <a16:creationId xmlns:a16="http://schemas.microsoft.com/office/drawing/2014/main" id="{7E66659B-225F-4593-9377-1496605C921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75493" y="3248202"/>
              <a:ext cx="360000" cy="360000"/>
            </a:xfrm>
            <a:prstGeom prst="rect">
              <a:avLst/>
            </a:prstGeom>
          </p:spPr>
        </p:pic>
        <p:pic>
          <p:nvPicPr>
            <p:cNvPr id="891" name="Graphique 890" descr="Homme avec un remplissage uni">
              <a:extLst>
                <a:ext uri="{FF2B5EF4-FFF2-40B4-BE49-F238E27FC236}">
                  <a16:creationId xmlns:a16="http://schemas.microsoft.com/office/drawing/2014/main" id="{5A3AC60B-E9A3-4948-B21E-38CEC73FCA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59271" y="3248203"/>
              <a:ext cx="360000" cy="360000"/>
            </a:xfrm>
            <a:prstGeom prst="rect">
              <a:avLst/>
            </a:prstGeom>
          </p:spPr>
        </p:pic>
        <p:pic>
          <p:nvPicPr>
            <p:cNvPr id="892" name="Graphique 891" descr="Homme avec un remplissage uni">
              <a:extLst>
                <a:ext uri="{FF2B5EF4-FFF2-40B4-BE49-F238E27FC236}">
                  <a16:creationId xmlns:a16="http://schemas.microsoft.com/office/drawing/2014/main" id="{4F643B30-5F83-46F5-905C-041C1E40A4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43049" y="3248203"/>
              <a:ext cx="360000" cy="360000"/>
            </a:xfrm>
            <a:prstGeom prst="rect">
              <a:avLst/>
            </a:prstGeom>
          </p:spPr>
        </p:pic>
        <p:pic>
          <p:nvPicPr>
            <p:cNvPr id="893" name="Graphique 892" descr="Homme avec un remplissage uni">
              <a:extLst>
                <a:ext uri="{FF2B5EF4-FFF2-40B4-BE49-F238E27FC236}">
                  <a16:creationId xmlns:a16="http://schemas.microsoft.com/office/drawing/2014/main" id="{DFA4CEA6-8E42-4CB0-9E7A-987454A012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17431" y="3245898"/>
              <a:ext cx="360000" cy="360000"/>
            </a:xfrm>
            <a:prstGeom prst="rect">
              <a:avLst/>
            </a:prstGeom>
          </p:spPr>
        </p:pic>
        <p:pic>
          <p:nvPicPr>
            <p:cNvPr id="894" name="Graphique 893" descr="Homme avec un remplissage uni">
              <a:extLst>
                <a:ext uri="{FF2B5EF4-FFF2-40B4-BE49-F238E27FC236}">
                  <a16:creationId xmlns:a16="http://schemas.microsoft.com/office/drawing/2014/main" id="{68F66F0D-3EB8-4615-9641-8D78234897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01209" y="3245899"/>
              <a:ext cx="360000" cy="360000"/>
            </a:xfrm>
            <a:prstGeom prst="rect">
              <a:avLst/>
            </a:prstGeom>
          </p:spPr>
        </p:pic>
        <p:pic>
          <p:nvPicPr>
            <p:cNvPr id="895" name="Graphique 894" descr="Homme avec un remplissage uni">
              <a:extLst>
                <a:ext uri="{FF2B5EF4-FFF2-40B4-BE49-F238E27FC236}">
                  <a16:creationId xmlns:a16="http://schemas.microsoft.com/office/drawing/2014/main" id="{05637176-E6BF-40E1-96D9-5D2F1869541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84987" y="3245899"/>
              <a:ext cx="360000" cy="360000"/>
            </a:xfrm>
            <a:prstGeom prst="rect">
              <a:avLst/>
            </a:prstGeom>
          </p:spPr>
        </p:pic>
        <p:pic>
          <p:nvPicPr>
            <p:cNvPr id="896" name="Graphique 895" descr="Homme avec un remplissage uni">
              <a:extLst>
                <a:ext uri="{FF2B5EF4-FFF2-40B4-BE49-F238E27FC236}">
                  <a16:creationId xmlns:a16="http://schemas.microsoft.com/office/drawing/2014/main" id="{F7D98137-2157-410C-8D86-D1FBBC4CDA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63854" y="3250504"/>
              <a:ext cx="360000" cy="360000"/>
            </a:xfrm>
            <a:prstGeom prst="rect">
              <a:avLst/>
            </a:prstGeom>
          </p:spPr>
        </p:pic>
        <p:pic>
          <p:nvPicPr>
            <p:cNvPr id="897" name="Graphique 896" descr="Homme avec un remplissage uni">
              <a:extLst>
                <a:ext uri="{FF2B5EF4-FFF2-40B4-BE49-F238E27FC236}">
                  <a16:creationId xmlns:a16="http://schemas.microsoft.com/office/drawing/2014/main" id="{4F935A7D-A2E0-4FCD-B559-CC914B2CB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47632" y="3250505"/>
              <a:ext cx="360000" cy="360000"/>
            </a:xfrm>
            <a:prstGeom prst="rect">
              <a:avLst/>
            </a:prstGeom>
          </p:spPr>
        </p:pic>
        <p:pic>
          <p:nvPicPr>
            <p:cNvPr id="898" name="Graphique 897" descr="Homme avec un remplissage uni">
              <a:extLst>
                <a:ext uri="{FF2B5EF4-FFF2-40B4-BE49-F238E27FC236}">
                  <a16:creationId xmlns:a16="http://schemas.microsoft.com/office/drawing/2014/main" id="{5A39A93F-738D-4367-AB92-5FB553BD0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31410" y="3250505"/>
              <a:ext cx="360000" cy="360000"/>
            </a:xfrm>
            <a:prstGeom prst="rect">
              <a:avLst/>
            </a:prstGeom>
          </p:spPr>
        </p:pic>
        <p:pic>
          <p:nvPicPr>
            <p:cNvPr id="899" name="Graphique 898" descr="Homme avec un remplissage uni">
              <a:extLst>
                <a:ext uri="{FF2B5EF4-FFF2-40B4-BE49-F238E27FC236}">
                  <a16:creationId xmlns:a16="http://schemas.microsoft.com/office/drawing/2014/main" id="{6AFB45A2-C4B9-470A-B0E2-65E8878BF9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47310" y="3619743"/>
              <a:ext cx="360000" cy="360000"/>
            </a:xfrm>
            <a:prstGeom prst="rect">
              <a:avLst/>
            </a:prstGeom>
          </p:spPr>
        </p:pic>
        <p:pic>
          <p:nvPicPr>
            <p:cNvPr id="900" name="Graphique 899" descr="Homme avec un remplissage uni">
              <a:extLst>
                <a:ext uri="{FF2B5EF4-FFF2-40B4-BE49-F238E27FC236}">
                  <a16:creationId xmlns:a16="http://schemas.microsoft.com/office/drawing/2014/main" id="{1C422E18-9E2D-4822-BE65-60BAAC4099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1088" y="3619744"/>
              <a:ext cx="360000" cy="360000"/>
            </a:xfrm>
            <a:prstGeom prst="rect">
              <a:avLst/>
            </a:prstGeom>
          </p:spPr>
        </p:pic>
        <p:pic>
          <p:nvPicPr>
            <p:cNvPr id="901" name="Graphique 900" descr="Homme avec un remplissage uni">
              <a:extLst>
                <a:ext uri="{FF2B5EF4-FFF2-40B4-BE49-F238E27FC236}">
                  <a16:creationId xmlns:a16="http://schemas.microsoft.com/office/drawing/2014/main" id="{257CEE0E-E853-4EA6-B50D-0E0A8B9A53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93733" y="3624349"/>
              <a:ext cx="360000" cy="360000"/>
            </a:xfrm>
            <a:prstGeom prst="rect">
              <a:avLst/>
            </a:prstGeom>
          </p:spPr>
        </p:pic>
        <p:pic>
          <p:nvPicPr>
            <p:cNvPr id="902" name="Graphique 901" descr="Homme avec un remplissage uni">
              <a:extLst>
                <a:ext uri="{FF2B5EF4-FFF2-40B4-BE49-F238E27FC236}">
                  <a16:creationId xmlns:a16="http://schemas.microsoft.com/office/drawing/2014/main" id="{41BDE4F7-619D-44D4-8C8C-7D3E9B75F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77511" y="3624350"/>
              <a:ext cx="360000" cy="360000"/>
            </a:xfrm>
            <a:prstGeom prst="rect">
              <a:avLst/>
            </a:prstGeom>
          </p:spPr>
        </p:pic>
        <p:pic>
          <p:nvPicPr>
            <p:cNvPr id="903" name="Graphique 902" descr="Homme avec un remplissage uni">
              <a:extLst>
                <a:ext uri="{FF2B5EF4-FFF2-40B4-BE49-F238E27FC236}">
                  <a16:creationId xmlns:a16="http://schemas.microsoft.com/office/drawing/2014/main" id="{44B09E3B-F4A2-49A2-8F4F-31A95409C1E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1289" y="3624350"/>
              <a:ext cx="360000" cy="360000"/>
            </a:xfrm>
            <a:prstGeom prst="rect">
              <a:avLst/>
            </a:prstGeom>
          </p:spPr>
        </p:pic>
        <p:pic>
          <p:nvPicPr>
            <p:cNvPr id="904" name="Graphique 903" descr="Homme avec un remplissage uni">
              <a:extLst>
                <a:ext uri="{FF2B5EF4-FFF2-40B4-BE49-F238E27FC236}">
                  <a16:creationId xmlns:a16="http://schemas.microsoft.com/office/drawing/2014/main" id="{C43F37E0-CFF6-4900-84CA-2FC3DA367A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35671" y="3622045"/>
              <a:ext cx="360000" cy="360000"/>
            </a:xfrm>
            <a:prstGeom prst="rect">
              <a:avLst/>
            </a:prstGeom>
          </p:spPr>
        </p:pic>
        <p:pic>
          <p:nvPicPr>
            <p:cNvPr id="905" name="Graphique 904" descr="Homme avec un remplissage uni">
              <a:extLst>
                <a:ext uri="{FF2B5EF4-FFF2-40B4-BE49-F238E27FC236}">
                  <a16:creationId xmlns:a16="http://schemas.microsoft.com/office/drawing/2014/main" id="{F6F3746B-B0E0-42BE-A9FA-000AA340BCE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9449" y="3622046"/>
              <a:ext cx="360000" cy="360000"/>
            </a:xfrm>
            <a:prstGeom prst="rect">
              <a:avLst/>
            </a:prstGeom>
          </p:spPr>
        </p:pic>
        <p:pic>
          <p:nvPicPr>
            <p:cNvPr id="906" name="Graphique 905" descr="Homme avec un remplissage uni">
              <a:extLst>
                <a:ext uri="{FF2B5EF4-FFF2-40B4-BE49-F238E27FC236}">
                  <a16:creationId xmlns:a16="http://schemas.microsoft.com/office/drawing/2014/main" id="{08ECE533-B62F-43EB-BD75-86135D94A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03227" y="3622046"/>
              <a:ext cx="360000" cy="360000"/>
            </a:xfrm>
            <a:prstGeom prst="rect">
              <a:avLst/>
            </a:prstGeom>
          </p:spPr>
        </p:pic>
        <p:pic>
          <p:nvPicPr>
            <p:cNvPr id="907" name="Graphique 906" descr="Homme avec un remplissage uni">
              <a:extLst>
                <a:ext uri="{FF2B5EF4-FFF2-40B4-BE49-F238E27FC236}">
                  <a16:creationId xmlns:a16="http://schemas.microsoft.com/office/drawing/2014/main" id="{34D74270-8605-4909-8820-20F088D711F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2094" y="3626651"/>
              <a:ext cx="360000" cy="360000"/>
            </a:xfrm>
            <a:prstGeom prst="rect">
              <a:avLst/>
            </a:prstGeom>
          </p:spPr>
        </p:pic>
        <p:pic>
          <p:nvPicPr>
            <p:cNvPr id="908" name="Graphique 907" descr="Homme avec un remplissage uni">
              <a:extLst>
                <a:ext uri="{FF2B5EF4-FFF2-40B4-BE49-F238E27FC236}">
                  <a16:creationId xmlns:a16="http://schemas.microsoft.com/office/drawing/2014/main" id="{CA6DE025-353E-4A57-90C4-E96E62D5D87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65872" y="3626652"/>
              <a:ext cx="360000" cy="360000"/>
            </a:xfrm>
            <a:prstGeom prst="rect">
              <a:avLst/>
            </a:prstGeom>
          </p:spPr>
        </p:pic>
        <p:pic>
          <p:nvPicPr>
            <p:cNvPr id="909" name="Graphique 908" descr="Homme avec un remplissage uni">
              <a:extLst>
                <a:ext uri="{FF2B5EF4-FFF2-40B4-BE49-F238E27FC236}">
                  <a16:creationId xmlns:a16="http://schemas.microsoft.com/office/drawing/2014/main" id="{DB90AFDF-D633-4BD9-8F5B-F81B01D53B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9650" y="3626652"/>
              <a:ext cx="360000" cy="360000"/>
            </a:xfrm>
            <a:prstGeom prst="rect">
              <a:avLst/>
            </a:prstGeom>
          </p:spPr>
        </p:pic>
        <p:pic>
          <p:nvPicPr>
            <p:cNvPr id="910" name="Graphique 909" descr="Homme avec un remplissage uni">
              <a:extLst>
                <a:ext uri="{FF2B5EF4-FFF2-40B4-BE49-F238E27FC236}">
                  <a16:creationId xmlns:a16="http://schemas.microsoft.com/office/drawing/2014/main" id="{21564C26-5543-414A-873B-644FC9FF0A6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39754" y="3986650"/>
              <a:ext cx="360000" cy="360000"/>
            </a:xfrm>
            <a:prstGeom prst="rect">
              <a:avLst/>
            </a:prstGeom>
          </p:spPr>
        </p:pic>
        <p:pic>
          <p:nvPicPr>
            <p:cNvPr id="911" name="Graphique 910" descr="Homme avec un remplissage uni">
              <a:extLst>
                <a:ext uri="{FF2B5EF4-FFF2-40B4-BE49-F238E27FC236}">
                  <a16:creationId xmlns:a16="http://schemas.microsoft.com/office/drawing/2014/main" id="{30AFFF25-8D5D-4548-8BD6-261C4B0248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23532" y="3986651"/>
              <a:ext cx="360000" cy="360000"/>
            </a:xfrm>
            <a:prstGeom prst="rect">
              <a:avLst/>
            </a:prstGeom>
          </p:spPr>
        </p:pic>
        <p:pic>
          <p:nvPicPr>
            <p:cNvPr id="912" name="Graphique 911" descr="Homme avec un remplissage uni">
              <a:extLst>
                <a:ext uri="{FF2B5EF4-FFF2-40B4-BE49-F238E27FC236}">
                  <a16:creationId xmlns:a16="http://schemas.microsoft.com/office/drawing/2014/main" id="{DABC8E4A-4648-48CB-87BC-D1E6C095DE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86177" y="3991256"/>
              <a:ext cx="360000" cy="360000"/>
            </a:xfrm>
            <a:prstGeom prst="rect">
              <a:avLst/>
            </a:prstGeom>
          </p:spPr>
        </p:pic>
        <p:pic>
          <p:nvPicPr>
            <p:cNvPr id="913" name="Graphique 912" descr="Homme avec un remplissage uni">
              <a:extLst>
                <a:ext uri="{FF2B5EF4-FFF2-40B4-BE49-F238E27FC236}">
                  <a16:creationId xmlns:a16="http://schemas.microsoft.com/office/drawing/2014/main" id="{F1475E75-BEDE-4718-AB6B-48688BAF62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69955" y="3991257"/>
              <a:ext cx="360000" cy="360000"/>
            </a:xfrm>
            <a:prstGeom prst="rect">
              <a:avLst/>
            </a:prstGeom>
          </p:spPr>
        </p:pic>
        <p:pic>
          <p:nvPicPr>
            <p:cNvPr id="914" name="Graphique 913" descr="Homme avec un remplissage uni">
              <a:extLst>
                <a:ext uri="{FF2B5EF4-FFF2-40B4-BE49-F238E27FC236}">
                  <a16:creationId xmlns:a16="http://schemas.microsoft.com/office/drawing/2014/main" id="{71BE5725-8141-4120-8182-F8B35F05E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53733" y="3991257"/>
              <a:ext cx="360000" cy="360000"/>
            </a:xfrm>
            <a:prstGeom prst="rect">
              <a:avLst/>
            </a:prstGeom>
          </p:spPr>
        </p:pic>
        <p:pic>
          <p:nvPicPr>
            <p:cNvPr id="915" name="Graphique 914" descr="Homme avec un remplissage uni">
              <a:extLst>
                <a:ext uri="{FF2B5EF4-FFF2-40B4-BE49-F238E27FC236}">
                  <a16:creationId xmlns:a16="http://schemas.microsoft.com/office/drawing/2014/main" id="{CA4F5878-ADFA-4952-A70E-0D17A32B8E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28115" y="3988952"/>
              <a:ext cx="360000" cy="360000"/>
            </a:xfrm>
            <a:prstGeom prst="rect">
              <a:avLst/>
            </a:prstGeom>
          </p:spPr>
        </p:pic>
        <p:pic>
          <p:nvPicPr>
            <p:cNvPr id="916" name="Graphique 915" descr="Homme avec un remplissage uni">
              <a:extLst>
                <a:ext uri="{FF2B5EF4-FFF2-40B4-BE49-F238E27FC236}">
                  <a16:creationId xmlns:a16="http://schemas.microsoft.com/office/drawing/2014/main" id="{601EEB3E-6CE1-4136-8C28-5B6FA8873B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1893" y="3988953"/>
              <a:ext cx="360000" cy="360000"/>
            </a:xfrm>
            <a:prstGeom prst="rect">
              <a:avLst/>
            </a:prstGeom>
          </p:spPr>
        </p:pic>
        <p:pic>
          <p:nvPicPr>
            <p:cNvPr id="917" name="Graphique 916" descr="Homme avec un remplissage uni">
              <a:extLst>
                <a:ext uri="{FF2B5EF4-FFF2-40B4-BE49-F238E27FC236}">
                  <a16:creationId xmlns:a16="http://schemas.microsoft.com/office/drawing/2014/main" id="{D9418092-72B3-4AA9-9ADC-E7360DAC17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95671" y="3988953"/>
              <a:ext cx="360000" cy="360000"/>
            </a:xfrm>
            <a:prstGeom prst="rect">
              <a:avLst/>
            </a:prstGeom>
          </p:spPr>
        </p:pic>
        <p:pic>
          <p:nvPicPr>
            <p:cNvPr id="918" name="Graphique 917" descr="Homme avec un remplissage uni">
              <a:extLst>
                <a:ext uri="{FF2B5EF4-FFF2-40B4-BE49-F238E27FC236}">
                  <a16:creationId xmlns:a16="http://schemas.microsoft.com/office/drawing/2014/main" id="{2C42F731-165C-4A0A-B0F1-3C45979E7A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74538" y="3993558"/>
              <a:ext cx="360000" cy="360000"/>
            </a:xfrm>
            <a:prstGeom prst="rect">
              <a:avLst/>
            </a:prstGeom>
          </p:spPr>
        </p:pic>
        <p:pic>
          <p:nvPicPr>
            <p:cNvPr id="919" name="Graphique 918" descr="Homme avec un remplissage uni">
              <a:extLst>
                <a:ext uri="{FF2B5EF4-FFF2-40B4-BE49-F238E27FC236}">
                  <a16:creationId xmlns:a16="http://schemas.microsoft.com/office/drawing/2014/main" id="{E529452B-0DAA-416D-A963-E2D4EBBCCF7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58316" y="3993559"/>
              <a:ext cx="360000" cy="360000"/>
            </a:xfrm>
            <a:prstGeom prst="rect">
              <a:avLst/>
            </a:prstGeom>
          </p:spPr>
        </p:pic>
        <p:pic>
          <p:nvPicPr>
            <p:cNvPr id="920" name="Graphique 919" descr="Homme avec un remplissage uni">
              <a:extLst>
                <a:ext uri="{FF2B5EF4-FFF2-40B4-BE49-F238E27FC236}">
                  <a16:creationId xmlns:a16="http://schemas.microsoft.com/office/drawing/2014/main" id="{38526852-53A9-4C1F-A92D-E54EFDD7E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2094" y="3993559"/>
              <a:ext cx="360000" cy="360000"/>
            </a:xfrm>
            <a:prstGeom prst="rect">
              <a:avLst/>
            </a:prstGeom>
          </p:spPr>
        </p:pic>
        <p:pic>
          <p:nvPicPr>
            <p:cNvPr id="921" name="Graphique 920" descr="Homme avec un remplissage uni">
              <a:extLst>
                <a:ext uri="{FF2B5EF4-FFF2-40B4-BE49-F238E27FC236}">
                  <a16:creationId xmlns:a16="http://schemas.microsoft.com/office/drawing/2014/main" id="{3C41626C-5280-4009-BE02-EA9D1226F0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54866" y="4333571"/>
              <a:ext cx="360000" cy="360000"/>
            </a:xfrm>
            <a:prstGeom prst="rect">
              <a:avLst/>
            </a:prstGeom>
          </p:spPr>
        </p:pic>
        <p:pic>
          <p:nvPicPr>
            <p:cNvPr id="922" name="Graphique 921" descr="Homme avec un remplissage uni">
              <a:extLst>
                <a:ext uri="{FF2B5EF4-FFF2-40B4-BE49-F238E27FC236}">
                  <a16:creationId xmlns:a16="http://schemas.microsoft.com/office/drawing/2014/main" id="{4FBE10DC-3EE4-4AC1-8B31-4E1DC7982E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8644" y="4333572"/>
              <a:ext cx="360000" cy="360000"/>
            </a:xfrm>
            <a:prstGeom prst="rect">
              <a:avLst/>
            </a:prstGeom>
          </p:spPr>
        </p:pic>
        <p:pic>
          <p:nvPicPr>
            <p:cNvPr id="923" name="Graphique 922" descr="Homme avec un remplissage uni">
              <a:extLst>
                <a:ext uri="{FF2B5EF4-FFF2-40B4-BE49-F238E27FC236}">
                  <a16:creationId xmlns:a16="http://schemas.microsoft.com/office/drawing/2014/main" id="{0CF3E3ED-44D0-44B8-A907-47E363102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401289" y="4338177"/>
              <a:ext cx="360000" cy="360000"/>
            </a:xfrm>
            <a:prstGeom prst="rect">
              <a:avLst/>
            </a:prstGeom>
          </p:spPr>
        </p:pic>
        <p:pic>
          <p:nvPicPr>
            <p:cNvPr id="924" name="Graphique 923" descr="Homme avec un remplissage uni">
              <a:extLst>
                <a:ext uri="{FF2B5EF4-FFF2-40B4-BE49-F238E27FC236}">
                  <a16:creationId xmlns:a16="http://schemas.microsoft.com/office/drawing/2014/main" id="{B0CBB25F-6BA4-4FDA-956B-18490AF9E4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85067" y="4338178"/>
              <a:ext cx="360000" cy="360000"/>
            </a:xfrm>
            <a:prstGeom prst="rect">
              <a:avLst/>
            </a:prstGeom>
          </p:spPr>
        </p:pic>
        <p:pic>
          <p:nvPicPr>
            <p:cNvPr id="925" name="Graphique 924" descr="Homme avec un remplissage uni">
              <a:extLst>
                <a:ext uri="{FF2B5EF4-FFF2-40B4-BE49-F238E27FC236}">
                  <a16:creationId xmlns:a16="http://schemas.microsoft.com/office/drawing/2014/main" id="{0BCB78B3-DA00-4E44-9B80-5E5F903EB2B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8845" y="4338178"/>
              <a:ext cx="360000" cy="360000"/>
            </a:xfrm>
            <a:prstGeom prst="rect">
              <a:avLst/>
            </a:prstGeom>
          </p:spPr>
        </p:pic>
        <p:pic>
          <p:nvPicPr>
            <p:cNvPr id="926" name="Graphique 925" descr="Homme avec un remplissage uni">
              <a:extLst>
                <a:ext uri="{FF2B5EF4-FFF2-40B4-BE49-F238E27FC236}">
                  <a16:creationId xmlns:a16="http://schemas.microsoft.com/office/drawing/2014/main" id="{1DB84530-6FF4-4522-82A9-5319B55794B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43227" y="4335873"/>
              <a:ext cx="360000" cy="360000"/>
            </a:xfrm>
            <a:prstGeom prst="rect">
              <a:avLst/>
            </a:prstGeom>
          </p:spPr>
        </p:pic>
        <p:pic>
          <p:nvPicPr>
            <p:cNvPr id="927" name="Graphique 926" descr="Homme avec un remplissage uni">
              <a:extLst>
                <a:ext uri="{FF2B5EF4-FFF2-40B4-BE49-F238E27FC236}">
                  <a16:creationId xmlns:a16="http://schemas.microsoft.com/office/drawing/2014/main" id="{C70E5F6B-B63C-4DE6-8BF1-001564AE0B9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27005" y="4335874"/>
              <a:ext cx="360000" cy="360000"/>
            </a:xfrm>
            <a:prstGeom prst="rect">
              <a:avLst/>
            </a:prstGeom>
          </p:spPr>
        </p:pic>
        <p:pic>
          <p:nvPicPr>
            <p:cNvPr id="928" name="Graphique 927" descr="Homme avec un remplissage uni">
              <a:extLst>
                <a:ext uri="{FF2B5EF4-FFF2-40B4-BE49-F238E27FC236}">
                  <a16:creationId xmlns:a16="http://schemas.microsoft.com/office/drawing/2014/main" id="{2062CEC2-DE29-428E-98E2-67B02C00D99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10783" y="4335874"/>
              <a:ext cx="360000" cy="360000"/>
            </a:xfrm>
            <a:prstGeom prst="rect">
              <a:avLst/>
            </a:prstGeom>
          </p:spPr>
        </p:pic>
        <p:pic>
          <p:nvPicPr>
            <p:cNvPr id="929" name="Graphique 928" descr="Homme avec un remplissage uni">
              <a:extLst>
                <a:ext uri="{FF2B5EF4-FFF2-40B4-BE49-F238E27FC236}">
                  <a16:creationId xmlns:a16="http://schemas.microsoft.com/office/drawing/2014/main" id="{A7EA2BD3-CA05-4CAB-8F62-91813C5E1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9650" y="4340479"/>
              <a:ext cx="360000" cy="360000"/>
            </a:xfrm>
            <a:prstGeom prst="rect">
              <a:avLst/>
            </a:prstGeom>
          </p:spPr>
        </p:pic>
        <p:pic>
          <p:nvPicPr>
            <p:cNvPr id="930" name="Graphique 929" descr="Homme avec un remplissage uni">
              <a:extLst>
                <a:ext uri="{FF2B5EF4-FFF2-40B4-BE49-F238E27FC236}">
                  <a16:creationId xmlns:a16="http://schemas.microsoft.com/office/drawing/2014/main" id="{8A889E01-4C6C-4C0A-B6BE-B3C468A6D2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73428" y="4340480"/>
              <a:ext cx="360000" cy="360000"/>
            </a:xfrm>
            <a:prstGeom prst="rect">
              <a:avLst/>
            </a:prstGeom>
          </p:spPr>
        </p:pic>
        <p:pic>
          <p:nvPicPr>
            <p:cNvPr id="931" name="Graphique 930" descr="Homme avec un remplissage uni">
              <a:extLst>
                <a:ext uri="{FF2B5EF4-FFF2-40B4-BE49-F238E27FC236}">
                  <a16:creationId xmlns:a16="http://schemas.microsoft.com/office/drawing/2014/main" id="{2D18D1F3-EEEC-4C69-88A4-AFEB029570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57206" y="4340480"/>
              <a:ext cx="360000" cy="360000"/>
            </a:xfrm>
            <a:prstGeom prst="rect">
              <a:avLst/>
            </a:prstGeom>
          </p:spPr>
        </p:pic>
        <p:pic>
          <p:nvPicPr>
            <p:cNvPr id="932" name="Graphique 931" descr="Homme avec un remplissage uni">
              <a:extLst>
                <a:ext uri="{FF2B5EF4-FFF2-40B4-BE49-F238E27FC236}">
                  <a16:creationId xmlns:a16="http://schemas.microsoft.com/office/drawing/2014/main" id="{5D65DDCE-4781-49E5-9868-B0B82BE29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47310" y="4700478"/>
              <a:ext cx="360000" cy="360000"/>
            </a:xfrm>
            <a:prstGeom prst="rect">
              <a:avLst/>
            </a:prstGeom>
          </p:spPr>
        </p:pic>
        <p:pic>
          <p:nvPicPr>
            <p:cNvPr id="933" name="Graphique 932" descr="Homme avec un remplissage uni">
              <a:extLst>
                <a:ext uri="{FF2B5EF4-FFF2-40B4-BE49-F238E27FC236}">
                  <a16:creationId xmlns:a16="http://schemas.microsoft.com/office/drawing/2014/main" id="{68BBE3BC-0C3D-40C1-8B98-49E35DCF3DF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1088" y="4700479"/>
              <a:ext cx="360000" cy="360000"/>
            </a:xfrm>
            <a:prstGeom prst="rect">
              <a:avLst/>
            </a:prstGeom>
          </p:spPr>
        </p:pic>
        <p:pic>
          <p:nvPicPr>
            <p:cNvPr id="934" name="Graphique 933" descr="Homme avec un remplissage uni">
              <a:extLst>
                <a:ext uri="{FF2B5EF4-FFF2-40B4-BE49-F238E27FC236}">
                  <a16:creationId xmlns:a16="http://schemas.microsoft.com/office/drawing/2014/main" id="{D8F7AF3C-9886-467B-86EE-87C0C65EF7A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93733" y="4705084"/>
              <a:ext cx="360000" cy="360000"/>
            </a:xfrm>
            <a:prstGeom prst="rect">
              <a:avLst/>
            </a:prstGeom>
          </p:spPr>
        </p:pic>
        <p:pic>
          <p:nvPicPr>
            <p:cNvPr id="935" name="Graphique 934" descr="Homme avec un remplissage uni">
              <a:extLst>
                <a:ext uri="{FF2B5EF4-FFF2-40B4-BE49-F238E27FC236}">
                  <a16:creationId xmlns:a16="http://schemas.microsoft.com/office/drawing/2014/main" id="{CA3B1DD0-F39F-46EF-9BD1-BD088AC82DE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77511" y="4705085"/>
              <a:ext cx="360000" cy="360000"/>
            </a:xfrm>
            <a:prstGeom prst="rect">
              <a:avLst/>
            </a:prstGeom>
          </p:spPr>
        </p:pic>
        <p:pic>
          <p:nvPicPr>
            <p:cNvPr id="936" name="Graphique 935" descr="Homme avec un remplissage uni">
              <a:extLst>
                <a:ext uri="{FF2B5EF4-FFF2-40B4-BE49-F238E27FC236}">
                  <a16:creationId xmlns:a16="http://schemas.microsoft.com/office/drawing/2014/main" id="{2551A71E-5AA1-41B9-B441-27D421C49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1289" y="4705085"/>
              <a:ext cx="360000" cy="360000"/>
            </a:xfrm>
            <a:prstGeom prst="rect">
              <a:avLst/>
            </a:prstGeom>
          </p:spPr>
        </p:pic>
        <p:pic>
          <p:nvPicPr>
            <p:cNvPr id="937" name="Graphique 936" descr="Homme avec un remplissage uni">
              <a:extLst>
                <a:ext uri="{FF2B5EF4-FFF2-40B4-BE49-F238E27FC236}">
                  <a16:creationId xmlns:a16="http://schemas.microsoft.com/office/drawing/2014/main" id="{2E4633D5-68D3-4F4F-8EC1-8C556AEBD0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35671" y="4702780"/>
              <a:ext cx="360000" cy="360000"/>
            </a:xfrm>
            <a:prstGeom prst="rect">
              <a:avLst/>
            </a:prstGeom>
          </p:spPr>
        </p:pic>
        <p:pic>
          <p:nvPicPr>
            <p:cNvPr id="938" name="Graphique 937" descr="Homme avec un remplissage uni">
              <a:extLst>
                <a:ext uri="{FF2B5EF4-FFF2-40B4-BE49-F238E27FC236}">
                  <a16:creationId xmlns:a16="http://schemas.microsoft.com/office/drawing/2014/main" id="{DF61FDE6-6F34-4744-B94C-4583B1AB752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9449" y="4702781"/>
              <a:ext cx="360000" cy="360000"/>
            </a:xfrm>
            <a:prstGeom prst="rect">
              <a:avLst/>
            </a:prstGeom>
          </p:spPr>
        </p:pic>
        <p:pic>
          <p:nvPicPr>
            <p:cNvPr id="939" name="Graphique 938" descr="Homme avec un remplissage uni">
              <a:extLst>
                <a:ext uri="{FF2B5EF4-FFF2-40B4-BE49-F238E27FC236}">
                  <a16:creationId xmlns:a16="http://schemas.microsoft.com/office/drawing/2014/main" id="{59AA00B9-1EBD-4ABF-A020-2E2799C814A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03227" y="4702781"/>
              <a:ext cx="360000" cy="360000"/>
            </a:xfrm>
            <a:prstGeom prst="rect">
              <a:avLst/>
            </a:prstGeom>
          </p:spPr>
        </p:pic>
        <p:pic>
          <p:nvPicPr>
            <p:cNvPr id="940" name="Graphique 939" descr="Homme avec un remplissage uni">
              <a:extLst>
                <a:ext uri="{FF2B5EF4-FFF2-40B4-BE49-F238E27FC236}">
                  <a16:creationId xmlns:a16="http://schemas.microsoft.com/office/drawing/2014/main" id="{626BAB12-134F-44A9-918C-6736439716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2094" y="4707386"/>
              <a:ext cx="360000" cy="360000"/>
            </a:xfrm>
            <a:prstGeom prst="rect">
              <a:avLst/>
            </a:prstGeom>
          </p:spPr>
        </p:pic>
        <p:pic>
          <p:nvPicPr>
            <p:cNvPr id="941" name="Graphique 940" descr="Homme avec un remplissage uni">
              <a:extLst>
                <a:ext uri="{FF2B5EF4-FFF2-40B4-BE49-F238E27FC236}">
                  <a16:creationId xmlns:a16="http://schemas.microsoft.com/office/drawing/2014/main" id="{FB591E2C-4688-40BA-8D4A-49050C323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65872" y="4707387"/>
              <a:ext cx="360000" cy="360000"/>
            </a:xfrm>
            <a:prstGeom prst="rect">
              <a:avLst/>
            </a:prstGeom>
          </p:spPr>
        </p:pic>
        <p:pic>
          <p:nvPicPr>
            <p:cNvPr id="942" name="Graphique 941" descr="Homme avec un remplissage uni">
              <a:extLst>
                <a:ext uri="{FF2B5EF4-FFF2-40B4-BE49-F238E27FC236}">
                  <a16:creationId xmlns:a16="http://schemas.microsoft.com/office/drawing/2014/main" id="{1F244423-B7E1-463C-B880-8E7568F9A3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9650" y="4707387"/>
              <a:ext cx="360000" cy="360000"/>
            </a:xfrm>
            <a:prstGeom prst="rect">
              <a:avLst/>
            </a:prstGeom>
          </p:spPr>
        </p:pic>
        <p:pic>
          <p:nvPicPr>
            <p:cNvPr id="943" name="Graphique 942" descr="Homme avec un remplissage uni">
              <a:extLst>
                <a:ext uri="{FF2B5EF4-FFF2-40B4-BE49-F238E27FC236}">
                  <a16:creationId xmlns:a16="http://schemas.microsoft.com/office/drawing/2014/main" id="{5A7C1D34-020F-4FB7-9FC6-52526D737C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47310" y="5074293"/>
              <a:ext cx="360000" cy="360000"/>
            </a:xfrm>
            <a:prstGeom prst="rect">
              <a:avLst/>
            </a:prstGeom>
          </p:spPr>
        </p:pic>
        <p:pic>
          <p:nvPicPr>
            <p:cNvPr id="944" name="Graphique 943" descr="Homme avec un remplissage uni">
              <a:extLst>
                <a:ext uri="{FF2B5EF4-FFF2-40B4-BE49-F238E27FC236}">
                  <a16:creationId xmlns:a16="http://schemas.microsoft.com/office/drawing/2014/main" id="{AD1EE9D6-8C24-4A66-AC73-866FD59D9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1088" y="5074294"/>
              <a:ext cx="360000" cy="360000"/>
            </a:xfrm>
            <a:prstGeom prst="rect">
              <a:avLst/>
            </a:prstGeom>
          </p:spPr>
        </p:pic>
        <p:pic>
          <p:nvPicPr>
            <p:cNvPr id="945" name="Graphique 944" descr="Homme avec un remplissage uni">
              <a:extLst>
                <a:ext uri="{FF2B5EF4-FFF2-40B4-BE49-F238E27FC236}">
                  <a16:creationId xmlns:a16="http://schemas.microsoft.com/office/drawing/2014/main" id="{17F4AB55-25E6-4FEE-B301-F1735A97D0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93733" y="5078899"/>
              <a:ext cx="360000" cy="360000"/>
            </a:xfrm>
            <a:prstGeom prst="rect">
              <a:avLst/>
            </a:prstGeom>
          </p:spPr>
        </p:pic>
        <p:pic>
          <p:nvPicPr>
            <p:cNvPr id="946" name="Graphique 945" descr="Homme avec un remplissage uni">
              <a:extLst>
                <a:ext uri="{FF2B5EF4-FFF2-40B4-BE49-F238E27FC236}">
                  <a16:creationId xmlns:a16="http://schemas.microsoft.com/office/drawing/2014/main" id="{359BF22B-1790-4603-A1EE-CEF01B2513B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77511" y="5078900"/>
              <a:ext cx="360000" cy="360000"/>
            </a:xfrm>
            <a:prstGeom prst="rect">
              <a:avLst/>
            </a:prstGeom>
          </p:spPr>
        </p:pic>
        <p:pic>
          <p:nvPicPr>
            <p:cNvPr id="947" name="Graphique 946" descr="Homme avec un remplissage uni">
              <a:extLst>
                <a:ext uri="{FF2B5EF4-FFF2-40B4-BE49-F238E27FC236}">
                  <a16:creationId xmlns:a16="http://schemas.microsoft.com/office/drawing/2014/main" id="{482811B8-622E-4784-8B01-1CB230961E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1289" y="5078900"/>
              <a:ext cx="360000" cy="360000"/>
            </a:xfrm>
            <a:prstGeom prst="rect">
              <a:avLst/>
            </a:prstGeom>
          </p:spPr>
        </p:pic>
        <p:pic>
          <p:nvPicPr>
            <p:cNvPr id="948" name="Graphique 947" descr="Homme avec un remplissage uni">
              <a:extLst>
                <a:ext uri="{FF2B5EF4-FFF2-40B4-BE49-F238E27FC236}">
                  <a16:creationId xmlns:a16="http://schemas.microsoft.com/office/drawing/2014/main" id="{E6BD281E-04A9-4BF1-9A3B-4E1B802E41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35671" y="5076595"/>
              <a:ext cx="360000" cy="360000"/>
            </a:xfrm>
            <a:prstGeom prst="rect">
              <a:avLst/>
            </a:prstGeom>
          </p:spPr>
        </p:pic>
        <p:pic>
          <p:nvPicPr>
            <p:cNvPr id="949" name="Graphique 948" descr="Homme avec un remplissage uni">
              <a:extLst>
                <a:ext uri="{FF2B5EF4-FFF2-40B4-BE49-F238E27FC236}">
                  <a16:creationId xmlns:a16="http://schemas.microsoft.com/office/drawing/2014/main" id="{06108D60-9CC2-44C0-8FB9-F61EB7FE32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9449" y="5076596"/>
              <a:ext cx="360000" cy="360000"/>
            </a:xfrm>
            <a:prstGeom prst="rect">
              <a:avLst/>
            </a:prstGeom>
          </p:spPr>
        </p:pic>
        <p:pic>
          <p:nvPicPr>
            <p:cNvPr id="950" name="Graphique 949" descr="Homme avec un remplissage uni">
              <a:extLst>
                <a:ext uri="{FF2B5EF4-FFF2-40B4-BE49-F238E27FC236}">
                  <a16:creationId xmlns:a16="http://schemas.microsoft.com/office/drawing/2014/main" id="{C03157C1-EB0F-45A5-A817-7E987A0D4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03227" y="5076596"/>
              <a:ext cx="360000" cy="360000"/>
            </a:xfrm>
            <a:prstGeom prst="rect">
              <a:avLst/>
            </a:prstGeom>
          </p:spPr>
        </p:pic>
        <p:pic>
          <p:nvPicPr>
            <p:cNvPr id="951" name="Graphique 950" descr="Homme avec un remplissage uni">
              <a:extLst>
                <a:ext uri="{FF2B5EF4-FFF2-40B4-BE49-F238E27FC236}">
                  <a16:creationId xmlns:a16="http://schemas.microsoft.com/office/drawing/2014/main" id="{2C5835D0-E31A-4CDA-A4A9-D2BAE9E61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2094" y="5081201"/>
              <a:ext cx="360000" cy="360000"/>
            </a:xfrm>
            <a:prstGeom prst="rect">
              <a:avLst/>
            </a:prstGeom>
          </p:spPr>
        </p:pic>
        <p:pic>
          <p:nvPicPr>
            <p:cNvPr id="952" name="Graphique 951" descr="Homme avec un remplissage uni">
              <a:extLst>
                <a:ext uri="{FF2B5EF4-FFF2-40B4-BE49-F238E27FC236}">
                  <a16:creationId xmlns:a16="http://schemas.microsoft.com/office/drawing/2014/main" id="{AB36B980-8AB0-47AD-97FA-A1639D281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65872" y="5081202"/>
              <a:ext cx="360000" cy="360000"/>
            </a:xfrm>
            <a:prstGeom prst="rect">
              <a:avLst/>
            </a:prstGeom>
          </p:spPr>
        </p:pic>
        <p:pic>
          <p:nvPicPr>
            <p:cNvPr id="953" name="Graphique 952" descr="Homme avec un remplissage uni">
              <a:extLst>
                <a:ext uri="{FF2B5EF4-FFF2-40B4-BE49-F238E27FC236}">
                  <a16:creationId xmlns:a16="http://schemas.microsoft.com/office/drawing/2014/main" id="{CF1EBDC8-CCA9-40A8-A336-BD032F46533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9650" y="5081202"/>
              <a:ext cx="360000" cy="360000"/>
            </a:xfrm>
            <a:prstGeom prst="rect">
              <a:avLst/>
            </a:prstGeom>
          </p:spPr>
        </p:pic>
        <p:pic>
          <p:nvPicPr>
            <p:cNvPr id="954" name="Graphique 953" descr="Homme avec un remplissage uni">
              <a:extLst>
                <a:ext uri="{FF2B5EF4-FFF2-40B4-BE49-F238E27FC236}">
                  <a16:creationId xmlns:a16="http://schemas.microsoft.com/office/drawing/2014/main" id="{5EAD7D80-B45A-4EA7-AFFD-8AB11336CE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62422" y="5421214"/>
              <a:ext cx="360000" cy="360000"/>
            </a:xfrm>
            <a:prstGeom prst="rect">
              <a:avLst/>
            </a:prstGeom>
          </p:spPr>
        </p:pic>
        <p:pic>
          <p:nvPicPr>
            <p:cNvPr id="955" name="Graphique 954" descr="Homme avec un remplissage uni">
              <a:extLst>
                <a:ext uri="{FF2B5EF4-FFF2-40B4-BE49-F238E27FC236}">
                  <a16:creationId xmlns:a16="http://schemas.microsoft.com/office/drawing/2014/main" id="{467E059D-CF4B-4DF6-8E19-8FAEF7F3D6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46200" y="5421215"/>
              <a:ext cx="360000" cy="360000"/>
            </a:xfrm>
            <a:prstGeom prst="rect">
              <a:avLst/>
            </a:prstGeom>
          </p:spPr>
        </p:pic>
        <p:pic>
          <p:nvPicPr>
            <p:cNvPr id="956" name="Graphique 955" descr="Homme avec un remplissage uni">
              <a:extLst>
                <a:ext uri="{FF2B5EF4-FFF2-40B4-BE49-F238E27FC236}">
                  <a16:creationId xmlns:a16="http://schemas.microsoft.com/office/drawing/2014/main" id="{0BC11D8F-2EDB-434F-B85A-EE0FA910FF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408845" y="5425820"/>
              <a:ext cx="360000" cy="360000"/>
            </a:xfrm>
            <a:prstGeom prst="rect">
              <a:avLst/>
            </a:prstGeom>
          </p:spPr>
        </p:pic>
        <p:pic>
          <p:nvPicPr>
            <p:cNvPr id="957" name="Graphique 956" descr="Homme avec un remplissage uni">
              <a:extLst>
                <a:ext uri="{FF2B5EF4-FFF2-40B4-BE49-F238E27FC236}">
                  <a16:creationId xmlns:a16="http://schemas.microsoft.com/office/drawing/2014/main" id="{DBB4B7C7-84CD-497F-83CB-8E7746DF70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92623" y="5425821"/>
              <a:ext cx="360000" cy="360000"/>
            </a:xfrm>
            <a:prstGeom prst="rect">
              <a:avLst/>
            </a:prstGeom>
          </p:spPr>
        </p:pic>
        <p:pic>
          <p:nvPicPr>
            <p:cNvPr id="958" name="Graphique 957" descr="Homme avec un remplissage uni">
              <a:extLst>
                <a:ext uri="{FF2B5EF4-FFF2-40B4-BE49-F238E27FC236}">
                  <a16:creationId xmlns:a16="http://schemas.microsoft.com/office/drawing/2014/main" id="{633EC29B-34F6-4C63-BA85-2AF4922BB8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76401" y="5425821"/>
              <a:ext cx="360000" cy="360000"/>
            </a:xfrm>
            <a:prstGeom prst="rect">
              <a:avLst/>
            </a:prstGeom>
          </p:spPr>
        </p:pic>
        <p:pic>
          <p:nvPicPr>
            <p:cNvPr id="959" name="Graphique 958" descr="Homme avec un remplissage uni">
              <a:extLst>
                <a:ext uri="{FF2B5EF4-FFF2-40B4-BE49-F238E27FC236}">
                  <a16:creationId xmlns:a16="http://schemas.microsoft.com/office/drawing/2014/main" id="{BC4AFADF-21F6-47BB-9F9E-8BDD9E3B79F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50783" y="5423516"/>
              <a:ext cx="360000" cy="360000"/>
            </a:xfrm>
            <a:prstGeom prst="rect">
              <a:avLst/>
            </a:prstGeom>
          </p:spPr>
        </p:pic>
        <p:pic>
          <p:nvPicPr>
            <p:cNvPr id="960" name="Graphique 959" descr="Homme avec un remplissage uni">
              <a:extLst>
                <a:ext uri="{FF2B5EF4-FFF2-40B4-BE49-F238E27FC236}">
                  <a16:creationId xmlns:a16="http://schemas.microsoft.com/office/drawing/2014/main" id="{0ED6501C-A7CD-4A4A-8CED-E6546DB1EEA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34561" y="5423517"/>
              <a:ext cx="360000" cy="360000"/>
            </a:xfrm>
            <a:prstGeom prst="rect">
              <a:avLst/>
            </a:prstGeom>
          </p:spPr>
        </p:pic>
        <p:pic>
          <p:nvPicPr>
            <p:cNvPr id="961" name="Graphique 960" descr="Homme avec un remplissage uni">
              <a:extLst>
                <a:ext uri="{FF2B5EF4-FFF2-40B4-BE49-F238E27FC236}">
                  <a16:creationId xmlns:a16="http://schemas.microsoft.com/office/drawing/2014/main" id="{F6FDFDD9-228C-4387-8A46-B89FD9BA8BE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18339" y="5423517"/>
              <a:ext cx="360000" cy="360000"/>
            </a:xfrm>
            <a:prstGeom prst="rect">
              <a:avLst/>
            </a:prstGeom>
          </p:spPr>
        </p:pic>
        <p:pic>
          <p:nvPicPr>
            <p:cNvPr id="962" name="Graphique 961" descr="Homme avec un remplissage uni">
              <a:extLst>
                <a:ext uri="{FF2B5EF4-FFF2-40B4-BE49-F238E27FC236}">
                  <a16:creationId xmlns:a16="http://schemas.microsoft.com/office/drawing/2014/main" id="{5F37DD24-E1C3-4277-BD62-158638CE44C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97206" y="5428122"/>
              <a:ext cx="360000" cy="360000"/>
            </a:xfrm>
            <a:prstGeom prst="rect">
              <a:avLst/>
            </a:prstGeom>
          </p:spPr>
        </p:pic>
        <p:pic>
          <p:nvPicPr>
            <p:cNvPr id="963" name="Graphique 962" descr="Homme avec un remplissage uni">
              <a:extLst>
                <a:ext uri="{FF2B5EF4-FFF2-40B4-BE49-F238E27FC236}">
                  <a16:creationId xmlns:a16="http://schemas.microsoft.com/office/drawing/2014/main" id="{59411F11-645D-4EBE-920B-CB70408262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80984" y="5428123"/>
              <a:ext cx="360000" cy="360000"/>
            </a:xfrm>
            <a:prstGeom prst="rect">
              <a:avLst/>
            </a:prstGeom>
          </p:spPr>
        </p:pic>
        <p:pic>
          <p:nvPicPr>
            <p:cNvPr id="964" name="Graphique 963" descr="Homme avec un remplissage uni">
              <a:extLst>
                <a:ext uri="{FF2B5EF4-FFF2-40B4-BE49-F238E27FC236}">
                  <a16:creationId xmlns:a16="http://schemas.microsoft.com/office/drawing/2014/main" id="{F0362E1C-0503-49D4-B3D1-258A2EAB4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64762" y="5428123"/>
              <a:ext cx="360000" cy="360000"/>
            </a:xfrm>
            <a:prstGeom prst="rect">
              <a:avLst/>
            </a:prstGeom>
          </p:spPr>
        </p:pic>
        <p:pic>
          <p:nvPicPr>
            <p:cNvPr id="965" name="Graphique 964" descr="Homme avec un remplissage uni">
              <a:extLst>
                <a:ext uri="{FF2B5EF4-FFF2-40B4-BE49-F238E27FC236}">
                  <a16:creationId xmlns:a16="http://schemas.microsoft.com/office/drawing/2014/main" id="{87CCEC31-B3E9-446A-80EE-5E2E0184D0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54866" y="5788121"/>
              <a:ext cx="360000" cy="360000"/>
            </a:xfrm>
            <a:prstGeom prst="rect">
              <a:avLst/>
            </a:prstGeom>
          </p:spPr>
        </p:pic>
        <p:pic>
          <p:nvPicPr>
            <p:cNvPr id="966" name="Graphique 965" descr="Homme avec un remplissage uni">
              <a:extLst>
                <a:ext uri="{FF2B5EF4-FFF2-40B4-BE49-F238E27FC236}">
                  <a16:creationId xmlns:a16="http://schemas.microsoft.com/office/drawing/2014/main" id="{ED902579-5632-447A-A385-1A7973D18A3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8644" y="5788122"/>
              <a:ext cx="360000" cy="360000"/>
            </a:xfrm>
            <a:prstGeom prst="rect">
              <a:avLst/>
            </a:prstGeom>
          </p:spPr>
        </p:pic>
        <p:pic>
          <p:nvPicPr>
            <p:cNvPr id="967" name="Graphique 966" descr="Homme avec un remplissage uni">
              <a:extLst>
                <a:ext uri="{FF2B5EF4-FFF2-40B4-BE49-F238E27FC236}">
                  <a16:creationId xmlns:a16="http://schemas.microsoft.com/office/drawing/2014/main" id="{7010E908-7652-48E5-93E8-4218B3CCC8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85067" y="5792728"/>
              <a:ext cx="360000" cy="360000"/>
            </a:xfrm>
            <a:prstGeom prst="rect">
              <a:avLst/>
            </a:prstGeom>
          </p:spPr>
        </p:pic>
        <p:pic>
          <p:nvPicPr>
            <p:cNvPr id="968" name="Graphique 967" descr="Homme avec un remplissage uni">
              <a:extLst>
                <a:ext uri="{FF2B5EF4-FFF2-40B4-BE49-F238E27FC236}">
                  <a16:creationId xmlns:a16="http://schemas.microsoft.com/office/drawing/2014/main" id="{56FAC5B6-E129-429F-8597-9C3DB121DF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43227" y="5790423"/>
              <a:ext cx="360000" cy="360000"/>
            </a:xfrm>
            <a:prstGeom prst="rect">
              <a:avLst/>
            </a:prstGeom>
          </p:spPr>
        </p:pic>
        <p:pic>
          <p:nvPicPr>
            <p:cNvPr id="969" name="Graphique 968" descr="Homme avec un remplissage uni">
              <a:extLst>
                <a:ext uri="{FF2B5EF4-FFF2-40B4-BE49-F238E27FC236}">
                  <a16:creationId xmlns:a16="http://schemas.microsoft.com/office/drawing/2014/main" id="{830F9439-C2A1-42F7-AF87-8D47FBCF58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27005" y="5790424"/>
              <a:ext cx="360000" cy="360000"/>
            </a:xfrm>
            <a:prstGeom prst="rect">
              <a:avLst/>
            </a:prstGeom>
          </p:spPr>
        </p:pic>
        <p:pic>
          <p:nvPicPr>
            <p:cNvPr id="970" name="Graphique 969" descr="Homme avec un remplissage uni">
              <a:extLst>
                <a:ext uri="{FF2B5EF4-FFF2-40B4-BE49-F238E27FC236}">
                  <a16:creationId xmlns:a16="http://schemas.microsoft.com/office/drawing/2014/main" id="{7168F092-6411-40FB-B8F7-89DE0B5F74A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10783" y="5790424"/>
              <a:ext cx="360000" cy="360000"/>
            </a:xfrm>
            <a:prstGeom prst="rect">
              <a:avLst/>
            </a:prstGeom>
          </p:spPr>
        </p:pic>
        <p:pic>
          <p:nvPicPr>
            <p:cNvPr id="971" name="Graphique 970" descr="Homme avec un remplissage uni">
              <a:extLst>
                <a:ext uri="{FF2B5EF4-FFF2-40B4-BE49-F238E27FC236}">
                  <a16:creationId xmlns:a16="http://schemas.microsoft.com/office/drawing/2014/main" id="{8E823F7F-28EE-4D53-BCCA-13F7C1626B8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9650" y="5795029"/>
              <a:ext cx="360000" cy="360000"/>
            </a:xfrm>
            <a:prstGeom prst="rect">
              <a:avLst/>
            </a:prstGeom>
          </p:spPr>
        </p:pic>
        <p:pic>
          <p:nvPicPr>
            <p:cNvPr id="972" name="Graphique 971" descr="Homme avec un remplissage uni">
              <a:extLst>
                <a:ext uri="{FF2B5EF4-FFF2-40B4-BE49-F238E27FC236}">
                  <a16:creationId xmlns:a16="http://schemas.microsoft.com/office/drawing/2014/main" id="{39840428-D60C-4FB5-8631-4744DB23D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73428" y="5795030"/>
              <a:ext cx="360000" cy="360000"/>
            </a:xfrm>
            <a:prstGeom prst="rect">
              <a:avLst/>
            </a:prstGeom>
          </p:spPr>
        </p:pic>
        <p:pic>
          <p:nvPicPr>
            <p:cNvPr id="973" name="Graphique 972" descr="Homme avec un remplissage uni">
              <a:extLst>
                <a:ext uri="{FF2B5EF4-FFF2-40B4-BE49-F238E27FC236}">
                  <a16:creationId xmlns:a16="http://schemas.microsoft.com/office/drawing/2014/main" id="{41E52627-E967-4010-B0C0-D5DDF6A7C7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57206" y="5795030"/>
              <a:ext cx="360000" cy="360000"/>
            </a:xfrm>
            <a:prstGeom prst="rect">
              <a:avLst/>
            </a:prstGeom>
          </p:spPr>
        </p:pic>
        <p:pic>
          <p:nvPicPr>
            <p:cNvPr id="974" name="Graphique 973" descr="Homme avec un remplissage uni">
              <a:extLst>
                <a:ext uri="{FF2B5EF4-FFF2-40B4-BE49-F238E27FC236}">
                  <a16:creationId xmlns:a16="http://schemas.microsoft.com/office/drawing/2014/main" id="{5C2DB291-8893-4E53-B0A3-A337D768395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57511" y="6157330"/>
              <a:ext cx="360000" cy="360000"/>
            </a:xfrm>
            <a:prstGeom prst="rect">
              <a:avLst/>
            </a:prstGeom>
          </p:spPr>
        </p:pic>
        <p:pic>
          <p:nvPicPr>
            <p:cNvPr id="975" name="Graphique 974" descr="Homme avec un remplissage uni">
              <a:extLst>
                <a:ext uri="{FF2B5EF4-FFF2-40B4-BE49-F238E27FC236}">
                  <a16:creationId xmlns:a16="http://schemas.microsoft.com/office/drawing/2014/main" id="{385D7F70-E106-4416-9625-40B272585E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303934" y="6161936"/>
              <a:ext cx="360000" cy="360000"/>
            </a:xfrm>
            <a:prstGeom prst="rect">
              <a:avLst/>
            </a:prstGeom>
          </p:spPr>
        </p:pic>
        <p:pic>
          <p:nvPicPr>
            <p:cNvPr id="976" name="Graphique 975" descr="Homme avec un remplissage uni">
              <a:extLst>
                <a:ext uri="{FF2B5EF4-FFF2-40B4-BE49-F238E27FC236}">
                  <a16:creationId xmlns:a16="http://schemas.microsoft.com/office/drawing/2014/main" id="{D2B1CFA0-8595-42F6-B5EA-3DE2E8710C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87712" y="6161937"/>
              <a:ext cx="360000" cy="360000"/>
            </a:xfrm>
            <a:prstGeom prst="rect">
              <a:avLst/>
            </a:prstGeom>
          </p:spPr>
        </p:pic>
        <p:pic>
          <p:nvPicPr>
            <p:cNvPr id="977" name="Graphique 976" descr="Homme avec un remplissage uni">
              <a:extLst>
                <a:ext uri="{FF2B5EF4-FFF2-40B4-BE49-F238E27FC236}">
                  <a16:creationId xmlns:a16="http://schemas.microsoft.com/office/drawing/2014/main" id="{1B8EC6A8-9AC7-40BF-B990-8B19C8B842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71490" y="6161937"/>
              <a:ext cx="360000" cy="360000"/>
            </a:xfrm>
            <a:prstGeom prst="rect">
              <a:avLst/>
            </a:prstGeom>
          </p:spPr>
        </p:pic>
        <p:sp>
          <p:nvSpPr>
            <p:cNvPr id="978" name="ZoneTexte 977">
              <a:extLst>
                <a:ext uri="{FF2B5EF4-FFF2-40B4-BE49-F238E27FC236}">
                  <a16:creationId xmlns:a16="http://schemas.microsoft.com/office/drawing/2014/main" id="{FC78F84E-82F3-4D60-BA3F-BFAADD68E212}"/>
                </a:ext>
              </a:extLst>
            </p:cNvPr>
            <p:cNvSpPr txBox="1"/>
            <p:nvPr/>
          </p:nvSpPr>
          <p:spPr>
            <a:xfrm>
              <a:off x="10347710" y="1575214"/>
              <a:ext cx="18473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endParaRPr lang="fr-BE" sz="1200" dirty="0">
                <a:solidFill>
                  <a:schemeClr val="bg2"/>
                </a:solidFill>
              </a:endParaRPr>
            </a:p>
          </p:txBody>
        </p:sp>
        <p:pic>
          <p:nvPicPr>
            <p:cNvPr id="979" name="Graphique 978" descr="Homme avec un remplissage uni">
              <a:extLst>
                <a:ext uri="{FF2B5EF4-FFF2-40B4-BE49-F238E27FC236}">
                  <a16:creationId xmlns:a16="http://schemas.microsoft.com/office/drawing/2014/main" id="{F5C0282C-F266-4171-B59E-29C85AB4CF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rcRect l="48275" b="3"/>
            <a:stretch/>
          </p:blipFill>
          <p:spPr>
            <a:xfrm>
              <a:off x="10584879" y="5791960"/>
              <a:ext cx="186209" cy="359990"/>
            </a:xfrm>
            <a:prstGeom prst="rect">
              <a:avLst/>
            </a:prstGeom>
          </p:spPr>
        </p:pic>
        <p:pic>
          <p:nvPicPr>
            <p:cNvPr id="980" name="Graphique 979" descr="Homme avec un remplissage uni">
              <a:extLst>
                <a:ext uri="{FF2B5EF4-FFF2-40B4-BE49-F238E27FC236}">
                  <a16:creationId xmlns:a16="http://schemas.microsoft.com/office/drawing/2014/main" id="{B4752FC2-C1A3-4478-8524-B3AD36B69E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 r="48275" b="-24757"/>
            <a:stretch/>
          </p:blipFill>
          <p:spPr>
            <a:xfrm>
              <a:off x="10410804" y="5795028"/>
              <a:ext cx="186209" cy="449123"/>
            </a:xfrm>
            <a:prstGeom prst="rect">
              <a:avLst/>
            </a:prstGeom>
          </p:spPr>
        </p:pic>
      </p:grpSp>
      <p:sp>
        <p:nvSpPr>
          <p:cNvPr id="981" name="ZoneTexte 980">
            <a:extLst>
              <a:ext uri="{FF2B5EF4-FFF2-40B4-BE49-F238E27FC236}">
                <a16:creationId xmlns:a16="http://schemas.microsoft.com/office/drawing/2014/main" id="{7B801A92-80F1-4C2C-A843-C95625BA4A30}"/>
              </a:ext>
            </a:extLst>
          </p:cNvPr>
          <p:cNvSpPr txBox="1"/>
          <p:nvPr/>
        </p:nvSpPr>
        <p:spPr>
          <a:xfrm>
            <a:off x="550918" y="1467982"/>
            <a:ext cx="203325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BE" dirty="0">
                <a:solidFill>
                  <a:schemeClr val="bg2"/>
                </a:solidFill>
              </a:rPr>
              <a:t>1.250.000 </a:t>
            </a:r>
            <a:r>
              <a:rPr lang="fr-BE" dirty="0" err="1">
                <a:solidFill>
                  <a:schemeClr val="bg2"/>
                </a:solidFill>
              </a:rPr>
              <a:t>inwoners</a:t>
            </a:r>
            <a:endParaRPr lang="fr-BE" dirty="0">
              <a:solidFill>
                <a:schemeClr val="bg2"/>
              </a:solidFill>
            </a:endParaRPr>
          </a:p>
          <a:p>
            <a:pPr algn="ctr"/>
            <a:r>
              <a:rPr lang="fr-BE" sz="1200" dirty="0">
                <a:solidFill>
                  <a:schemeClr val="bg2"/>
                </a:solidFill>
              </a:rPr>
              <a:t>(01/01/2024)</a:t>
            </a:r>
          </a:p>
        </p:txBody>
      </p:sp>
      <p:grpSp>
        <p:nvGrpSpPr>
          <p:cNvPr id="982" name="Groupe 981">
            <a:extLst>
              <a:ext uri="{FF2B5EF4-FFF2-40B4-BE49-F238E27FC236}">
                <a16:creationId xmlns:a16="http://schemas.microsoft.com/office/drawing/2014/main" id="{754B5033-7D0F-4B0C-8B61-31A330310503}"/>
              </a:ext>
            </a:extLst>
          </p:cNvPr>
          <p:cNvGrpSpPr/>
          <p:nvPr/>
        </p:nvGrpSpPr>
        <p:grpSpPr>
          <a:xfrm>
            <a:off x="383765" y="2055629"/>
            <a:ext cx="2249902" cy="4081290"/>
            <a:chOff x="9256298" y="2162861"/>
            <a:chExt cx="2249902" cy="4081290"/>
          </a:xfrm>
        </p:grpSpPr>
        <p:pic>
          <p:nvPicPr>
            <p:cNvPr id="983" name="Graphique 982" descr="Homme avec un remplissage uni">
              <a:extLst>
                <a:ext uri="{FF2B5EF4-FFF2-40B4-BE49-F238E27FC236}">
                  <a16:creationId xmlns:a16="http://schemas.microsoft.com/office/drawing/2014/main" id="{59E1DD3F-593B-418E-B4A7-8877F2AA270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29070" y="2162861"/>
              <a:ext cx="360000" cy="360000"/>
            </a:xfrm>
            <a:prstGeom prst="rect">
              <a:avLst/>
            </a:prstGeom>
          </p:spPr>
        </p:pic>
        <p:pic>
          <p:nvPicPr>
            <p:cNvPr id="984" name="Graphique 983" descr="Homme avec un remplissage uni">
              <a:extLst>
                <a:ext uri="{FF2B5EF4-FFF2-40B4-BE49-F238E27FC236}">
                  <a16:creationId xmlns:a16="http://schemas.microsoft.com/office/drawing/2014/main" id="{1D23F96C-2AE8-4888-8C92-0630CF3E55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12848" y="2162862"/>
              <a:ext cx="360000" cy="360000"/>
            </a:xfrm>
            <a:prstGeom prst="rect">
              <a:avLst/>
            </a:prstGeom>
          </p:spPr>
        </p:pic>
        <p:pic>
          <p:nvPicPr>
            <p:cNvPr id="985" name="Graphique 984" descr="Homme avec un remplissage uni">
              <a:extLst>
                <a:ext uri="{FF2B5EF4-FFF2-40B4-BE49-F238E27FC236}">
                  <a16:creationId xmlns:a16="http://schemas.microsoft.com/office/drawing/2014/main" id="{68FB1F61-C970-4C0F-A587-4847C1EFB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75493" y="2167467"/>
              <a:ext cx="360000" cy="360000"/>
            </a:xfrm>
            <a:prstGeom prst="rect">
              <a:avLst/>
            </a:prstGeom>
          </p:spPr>
        </p:pic>
        <p:pic>
          <p:nvPicPr>
            <p:cNvPr id="986" name="Graphique 985" descr="Homme avec un remplissage uni">
              <a:extLst>
                <a:ext uri="{FF2B5EF4-FFF2-40B4-BE49-F238E27FC236}">
                  <a16:creationId xmlns:a16="http://schemas.microsoft.com/office/drawing/2014/main" id="{9539E069-B00A-48D4-8E86-EC30585FD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59271" y="2167468"/>
              <a:ext cx="360000" cy="360000"/>
            </a:xfrm>
            <a:prstGeom prst="rect">
              <a:avLst/>
            </a:prstGeom>
          </p:spPr>
        </p:pic>
        <p:pic>
          <p:nvPicPr>
            <p:cNvPr id="987" name="Graphique 986" descr="Homme avec un remplissage uni">
              <a:extLst>
                <a:ext uri="{FF2B5EF4-FFF2-40B4-BE49-F238E27FC236}">
                  <a16:creationId xmlns:a16="http://schemas.microsoft.com/office/drawing/2014/main" id="{E023E8CA-2D5D-40E7-8CE4-A82EA18700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43049" y="2167468"/>
              <a:ext cx="360000" cy="360000"/>
            </a:xfrm>
            <a:prstGeom prst="rect">
              <a:avLst/>
            </a:prstGeom>
          </p:spPr>
        </p:pic>
        <p:pic>
          <p:nvPicPr>
            <p:cNvPr id="988" name="Graphique 987" descr="Homme avec un remplissage uni">
              <a:extLst>
                <a:ext uri="{FF2B5EF4-FFF2-40B4-BE49-F238E27FC236}">
                  <a16:creationId xmlns:a16="http://schemas.microsoft.com/office/drawing/2014/main" id="{AFA02474-689E-457E-A34C-9B51AC3EB64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17431" y="2165163"/>
              <a:ext cx="360000" cy="360000"/>
            </a:xfrm>
            <a:prstGeom prst="rect">
              <a:avLst/>
            </a:prstGeom>
          </p:spPr>
        </p:pic>
        <p:pic>
          <p:nvPicPr>
            <p:cNvPr id="989" name="Graphique 988" descr="Homme avec un remplissage uni">
              <a:extLst>
                <a:ext uri="{FF2B5EF4-FFF2-40B4-BE49-F238E27FC236}">
                  <a16:creationId xmlns:a16="http://schemas.microsoft.com/office/drawing/2014/main" id="{0B9E6EA0-1DC4-4E99-974F-E399B3DE28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01209" y="2165164"/>
              <a:ext cx="360000" cy="360000"/>
            </a:xfrm>
            <a:prstGeom prst="rect">
              <a:avLst/>
            </a:prstGeom>
          </p:spPr>
        </p:pic>
        <p:pic>
          <p:nvPicPr>
            <p:cNvPr id="990" name="Graphique 989" descr="Homme avec un remplissage uni">
              <a:extLst>
                <a:ext uri="{FF2B5EF4-FFF2-40B4-BE49-F238E27FC236}">
                  <a16:creationId xmlns:a16="http://schemas.microsoft.com/office/drawing/2014/main" id="{4F6F3FD1-D5E4-4FA3-B10A-117DDDCF12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84987" y="2165164"/>
              <a:ext cx="360000" cy="360000"/>
            </a:xfrm>
            <a:prstGeom prst="rect">
              <a:avLst/>
            </a:prstGeom>
          </p:spPr>
        </p:pic>
        <p:pic>
          <p:nvPicPr>
            <p:cNvPr id="991" name="Graphique 990" descr="Homme avec un remplissage uni">
              <a:extLst>
                <a:ext uri="{FF2B5EF4-FFF2-40B4-BE49-F238E27FC236}">
                  <a16:creationId xmlns:a16="http://schemas.microsoft.com/office/drawing/2014/main" id="{13B342BD-B720-4013-B51A-FA24D5FA65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63854" y="2169769"/>
              <a:ext cx="360000" cy="360000"/>
            </a:xfrm>
            <a:prstGeom prst="rect">
              <a:avLst/>
            </a:prstGeom>
          </p:spPr>
        </p:pic>
        <p:pic>
          <p:nvPicPr>
            <p:cNvPr id="992" name="Graphique 991" descr="Homme avec un remplissage uni">
              <a:extLst>
                <a:ext uri="{FF2B5EF4-FFF2-40B4-BE49-F238E27FC236}">
                  <a16:creationId xmlns:a16="http://schemas.microsoft.com/office/drawing/2014/main" id="{46BFB3D1-74A4-458F-A303-6CF8FE0842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47632" y="2169770"/>
              <a:ext cx="360000" cy="360000"/>
            </a:xfrm>
            <a:prstGeom prst="rect">
              <a:avLst/>
            </a:prstGeom>
          </p:spPr>
        </p:pic>
        <p:pic>
          <p:nvPicPr>
            <p:cNvPr id="993" name="Graphique 992" descr="Homme avec un remplissage uni">
              <a:extLst>
                <a:ext uri="{FF2B5EF4-FFF2-40B4-BE49-F238E27FC236}">
                  <a16:creationId xmlns:a16="http://schemas.microsoft.com/office/drawing/2014/main" id="{7913AD09-67B7-45FB-AADA-4D6A4C387C5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31410" y="2169770"/>
              <a:ext cx="360000" cy="360000"/>
            </a:xfrm>
            <a:prstGeom prst="rect">
              <a:avLst/>
            </a:prstGeom>
          </p:spPr>
        </p:pic>
        <p:pic>
          <p:nvPicPr>
            <p:cNvPr id="994" name="Graphique 993" descr="Homme avec un remplissage uni">
              <a:extLst>
                <a:ext uri="{FF2B5EF4-FFF2-40B4-BE49-F238E27FC236}">
                  <a16:creationId xmlns:a16="http://schemas.microsoft.com/office/drawing/2014/main" id="{65305443-EDB3-48A1-96AE-D1206449511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21514" y="2529768"/>
              <a:ext cx="360000" cy="360000"/>
            </a:xfrm>
            <a:prstGeom prst="rect">
              <a:avLst/>
            </a:prstGeom>
          </p:spPr>
        </p:pic>
        <p:pic>
          <p:nvPicPr>
            <p:cNvPr id="995" name="Graphique 994" descr="Homme avec un remplissage uni">
              <a:extLst>
                <a:ext uri="{FF2B5EF4-FFF2-40B4-BE49-F238E27FC236}">
                  <a16:creationId xmlns:a16="http://schemas.microsoft.com/office/drawing/2014/main" id="{831E68BA-1163-411A-A16E-12C3BA30524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05292" y="2529769"/>
              <a:ext cx="360000" cy="360000"/>
            </a:xfrm>
            <a:prstGeom prst="rect">
              <a:avLst/>
            </a:prstGeom>
          </p:spPr>
        </p:pic>
        <p:pic>
          <p:nvPicPr>
            <p:cNvPr id="996" name="Graphique 995" descr="Homme avec un remplissage uni">
              <a:extLst>
                <a:ext uri="{FF2B5EF4-FFF2-40B4-BE49-F238E27FC236}">
                  <a16:creationId xmlns:a16="http://schemas.microsoft.com/office/drawing/2014/main" id="{366B3EC6-B4C5-4069-9DA4-913D07C8CFB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67937" y="2534374"/>
              <a:ext cx="360000" cy="360000"/>
            </a:xfrm>
            <a:prstGeom prst="rect">
              <a:avLst/>
            </a:prstGeom>
          </p:spPr>
        </p:pic>
        <p:pic>
          <p:nvPicPr>
            <p:cNvPr id="997" name="Graphique 996" descr="Homme avec un remplissage uni">
              <a:extLst>
                <a:ext uri="{FF2B5EF4-FFF2-40B4-BE49-F238E27FC236}">
                  <a16:creationId xmlns:a16="http://schemas.microsoft.com/office/drawing/2014/main" id="{45D0F059-F382-46A2-8C9B-7E34A497B71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51715" y="2534375"/>
              <a:ext cx="360000" cy="360000"/>
            </a:xfrm>
            <a:prstGeom prst="rect">
              <a:avLst/>
            </a:prstGeom>
          </p:spPr>
        </p:pic>
        <p:pic>
          <p:nvPicPr>
            <p:cNvPr id="998" name="Graphique 997" descr="Homme avec un remplissage uni">
              <a:extLst>
                <a:ext uri="{FF2B5EF4-FFF2-40B4-BE49-F238E27FC236}">
                  <a16:creationId xmlns:a16="http://schemas.microsoft.com/office/drawing/2014/main" id="{F0BF4DAC-D82A-4B85-981D-E42FE0832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35493" y="2534375"/>
              <a:ext cx="360000" cy="360000"/>
            </a:xfrm>
            <a:prstGeom prst="rect">
              <a:avLst/>
            </a:prstGeom>
          </p:spPr>
        </p:pic>
        <p:pic>
          <p:nvPicPr>
            <p:cNvPr id="999" name="Graphique 998" descr="Homme avec un remplissage uni">
              <a:extLst>
                <a:ext uri="{FF2B5EF4-FFF2-40B4-BE49-F238E27FC236}">
                  <a16:creationId xmlns:a16="http://schemas.microsoft.com/office/drawing/2014/main" id="{B49573D4-3C7A-4198-B94B-145127DAAF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09875" y="2532070"/>
              <a:ext cx="360000" cy="360000"/>
            </a:xfrm>
            <a:prstGeom prst="rect">
              <a:avLst/>
            </a:prstGeom>
          </p:spPr>
        </p:pic>
        <p:pic>
          <p:nvPicPr>
            <p:cNvPr id="1000" name="Graphique 999" descr="Homme avec un remplissage uni">
              <a:extLst>
                <a:ext uri="{FF2B5EF4-FFF2-40B4-BE49-F238E27FC236}">
                  <a16:creationId xmlns:a16="http://schemas.microsoft.com/office/drawing/2014/main" id="{BF4FE441-AB9E-41DD-AC25-0B3198539B5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993653" y="2532071"/>
              <a:ext cx="360000" cy="360000"/>
            </a:xfrm>
            <a:prstGeom prst="rect">
              <a:avLst/>
            </a:prstGeom>
          </p:spPr>
        </p:pic>
        <p:pic>
          <p:nvPicPr>
            <p:cNvPr id="1001" name="Graphique 1000" descr="Homme avec un remplissage uni">
              <a:extLst>
                <a:ext uri="{FF2B5EF4-FFF2-40B4-BE49-F238E27FC236}">
                  <a16:creationId xmlns:a16="http://schemas.microsoft.com/office/drawing/2014/main" id="{32BE3BF1-46CE-427B-8B11-EA53056B566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77431" y="2532071"/>
              <a:ext cx="360000" cy="360000"/>
            </a:xfrm>
            <a:prstGeom prst="rect">
              <a:avLst/>
            </a:prstGeom>
          </p:spPr>
        </p:pic>
        <p:pic>
          <p:nvPicPr>
            <p:cNvPr id="1002" name="Graphique 1001" descr="Homme avec un remplissage uni">
              <a:extLst>
                <a:ext uri="{FF2B5EF4-FFF2-40B4-BE49-F238E27FC236}">
                  <a16:creationId xmlns:a16="http://schemas.microsoft.com/office/drawing/2014/main" id="{BB63EDA7-783C-497D-9291-64E60D564B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56298" y="2536676"/>
              <a:ext cx="360000" cy="360000"/>
            </a:xfrm>
            <a:prstGeom prst="rect">
              <a:avLst/>
            </a:prstGeom>
          </p:spPr>
        </p:pic>
        <p:pic>
          <p:nvPicPr>
            <p:cNvPr id="1003" name="Graphique 1002" descr="Homme avec un remplissage uni">
              <a:extLst>
                <a:ext uri="{FF2B5EF4-FFF2-40B4-BE49-F238E27FC236}">
                  <a16:creationId xmlns:a16="http://schemas.microsoft.com/office/drawing/2014/main" id="{4B6C4E84-CC5F-4E6A-A47E-A41B3F2CD0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40076" y="2536677"/>
              <a:ext cx="360000" cy="360000"/>
            </a:xfrm>
            <a:prstGeom prst="rect">
              <a:avLst/>
            </a:prstGeom>
          </p:spPr>
        </p:pic>
        <p:pic>
          <p:nvPicPr>
            <p:cNvPr id="1004" name="Graphique 1003" descr="Homme avec un remplissage uni">
              <a:extLst>
                <a:ext uri="{FF2B5EF4-FFF2-40B4-BE49-F238E27FC236}">
                  <a16:creationId xmlns:a16="http://schemas.microsoft.com/office/drawing/2014/main" id="{BE88EFC9-CD1A-4AF4-93E9-8E1B1724B0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23854" y="2536677"/>
              <a:ext cx="360000" cy="360000"/>
            </a:xfrm>
            <a:prstGeom prst="rect">
              <a:avLst/>
            </a:prstGeom>
          </p:spPr>
        </p:pic>
        <p:pic>
          <p:nvPicPr>
            <p:cNvPr id="1005" name="Graphique 1004" descr="Homme avec un remplissage uni">
              <a:extLst>
                <a:ext uri="{FF2B5EF4-FFF2-40B4-BE49-F238E27FC236}">
                  <a16:creationId xmlns:a16="http://schemas.microsoft.com/office/drawing/2014/main" id="{F4C78958-80CF-4E43-9397-C57D5B8D7C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36626" y="2876689"/>
              <a:ext cx="360000" cy="360000"/>
            </a:xfrm>
            <a:prstGeom prst="rect">
              <a:avLst/>
            </a:prstGeom>
          </p:spPr>
        </p:pic>
        <p:pic>
          <p:nvPicPr>
            <p:cNvPr id="1006" name="Graphique 1005" descr="Homme avec un remplissage uni">
              <a:extLst>
                <a:ext uri="{FF2B5EF4-FFF2-40B4-BE49-F238E27FC236}">
                  <a16:creationId xmlns:a16="http://schemas.microsoft.com/office/drawing/2014/main" id="{09CA3B6D-D191-4A15-A9B7-BCEAFDC676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20404" y="2876690"/>
              <a:ext cx="360000" cy="360000"/>
            </a:xfrm>
            <a:prstGeom prst="rect">
              <a:avLst/>
            </a:prstGeom>
          </p:spPr>
        </p:pic>
        <p:pic>
          <p:nvPicPr>
            <p:cNvPr id="1007" name="Graphique 1006" descr="Homme avec un remplissage uni">
              <a:extLst>
                <a:ext uri="{FF2B5EF4-FFF2-40B4-BE49-F238E27FC236}">
                  <a16:creationId xmlns:a16="http://schemas.microsoft.com/office/drawing/2014/main" id="{41D26152-D76A-4A2B-A929-F963B9E6CE5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83049" y="2881295"/>
              <a:ext cx="360000" cy="360000"/>
            </a:xfrm>
            <a:prstGeom prst="rect">
              <a:avLst/>
            </a:prstGeom>
          </p:spPr>
        </p:pic>
        <p:pic>
          <p:nvPicPr>
            <p:cNvPr id="1008" name="Graphique 1007" descr="Homme avec un remplissage uni">
              <a:extLst>
                <a:ext uri="{FF2B5EF4-FFF2-40B4-BE49-F238E27FC236}">
                  <a16:creationId xmlns:a16="http://schemas.microsoft.com/office/drawing/2014/main" id="{A6DB4961-4354-449A-8ECE-42F9514791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66827" y="2881296"/>
              <a:ext cx="360000" cy="360000"/>
            </a:xfrm>
            <a:prstGeom prst="rect">
              <a:avLst/>
            </a:prstGeom>
          </p:spPr>
        </p:pic>
        <p:pic>
          <p:nvPicPr>
            <p:cNvPr id="1009" name="Graphique 1008" descr="Homme avec un remplissage uni">
              <a:extLst>
                <a:ext uri="{FF2B5EF4-FFF2-40B4-BE49-F238E27FC236}">
                  <a16:creationId xmlns:a16="http://schemas.microsoft.com/office/drawing/2014/main" id="{90991E2E-E15E-4CED-BD88-5225E5E2DB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50605" y="2881296"/>
              <a:ext cx="360000" cy="360000"/>
            </a:xfrm>
            <a:prstGeom prst="rect">
              <a:avLst/>
            </a:prstGeom>
          </p:spPr>
        </p:pic>
        <p:pic>
          <p:nvPicPr>
            <p:cNvPr id="1010" name="Graphique 1009" descr="Homme avec un remplissage uni">
              <a:extLst>
                <a:ext uri="{FF2B5EF4-FFF2-40B4-BE49-F238E27FC236}">
                  <a16:creationId xmlns:a16="http://schemas.microsoft.com/office/drawing/2014/main" id="{23D44B98-469C-499E-84E0-DED134FF97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24987" y="2878991"/>
              <a:ext cx="360000" cy="360000"/>
            </a:xfrm>
            <a:prstGeom prst="rect">
              <a:avLst/>
            </a:prstGeom>
          </p:spPr>
        </p:pic>
        <p:pic>
          <p:nvPicPr>
            <p:cNvPr id="1011" name="Graphique 1010" descr="Homme avec un remplissage uni">
              <a:extLst>
                <a:ext uri="{FF2B5EF4-FFF2-40B4-BE49-F238E27FC236}">
                  <a16:creationId xmlns:a16="http://schemas.microsoft.com/office/drawing/2014/main" id="{57EDE49D-204A-4ED5-82C4-A6ED2680AD3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08765" y="2878992"/>
              <a:ext cx="360000" cy="360000"/>
            </a:xfrm>
            <a:prstGeom prst="rect">
              <a:avLst/>
            </a:prstGeom>
          </p:spPr>
        </p:pic>
        <p:pic>
          <p:nvPicPr>
            <p:cNvPr id="1012" name="Graphique 1011" descr="Homme avec un remplissage uni">
              <a:extLst>
                <a:ext uri="{FF2B5EF4-FFF2-40B4-BE49-F238E27FC236}">
                  <a16:creationId xmlns:a16="http://schemas.microsoft.com/office/drawing/2014/main" id="{25A768F7-D6A3-4173-A9E2-0C9E790D04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92543" y="2878992"/>
              <a:ext cx="360000" cy="360000"/>
            </a:xfrm>
            <a:prstGeom prst="rect">
              <a:avLst/>
            </a:prstGeom>
          </p:spPr>
        </p:pic>
        <p:pic>
          <p:nvPicPr>
            <p:cNvPr id="1013" name="Graphique 1012" descr="Homme avec un remplissage uni">
              <a:extLst>
                <a:ext uri="{FF2B5EF4-FFF2-40B4-BE49-F238E27FC236}">
                  <a16:creationId xmlns:a16="http://schemas.microsoft.com/office/drawing/2014/main" id="{22E649C4-5500-4A80-AFC1-0C8D70E01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71410" y="2883597"/>
              <a:ext cx="360000" cy="360000"/>
            </a:xfrm>
            <a:prstGeom prst="rect">
              <a:avLst/>
            </a:prstGeom>
          </p:spPr>
        </p:pic>
        <p:pic>
          <p:nvPicPr>
            <p:cNvPr id="1014" name="Graphique 1013" descr="Homme avec un remplissage uni">
              <a:extLst>
                <a:ext uri="{FF2B5EF4-FFF2-40B4-BE49-F238E27FC236}">
                  <a16:creationId xmlns:a16="http://schemas.microsoft.com/office/drawing/2014/main" id="{2E44B823-B946-4C34-8D43-ABC220A22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55188" y="2883598"/>
              <a:ext cx="360000" cy="360000"/>
            </a:xfrm>
            <a:prstGeom prst="rect">
              <a:avLst/>
            </a:prstGeom>
          </p:spPr>
        </p:pic>
        <p:pic>
          <p:nvPicPr>
            <p:cNvPr id="1015" name="Graphique 1014" descr="Homme avec un remplissage uni">
              <a:extLst>
                <a:ext uri="{FF2B5EF4-FFF2-40B4-BE49-F238E27FC236}">
                  <a16:creationId xmlns:a16="http://schemas.microsoft.com/office/drawing/2014/main" id="{6A258FAB-48A7-412A-9FF5-1E3CB861C6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38966" y="2883598"/>
              <a:ext cx="360000" cy="360000"/>
            </a:xfrm>
            <a:prstGeom prst="rect">
              <a:avLst/>
            </a:prstGeom>
          </p:spPr>
        </p:pic>
        <p:pic>
          <p:nvPicPr>
            <p:cNvPr id="1016" name="Graphique 1015" descr="Homme avec un remplissage uni">
              <a:extLst>
                <a:ext uri="{FF2B5EF4-FFF2-40B4-BE49-F238E27FC236}">
                  <a16:creationId xmlns:a16="http://schemas.microsoft.com/office/drawing/2014/main" id="{5744D71E-4950-4DB1-956C-ADE56088D0C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29070" y="3243596"/>
              <a:ext cx="360000" cy="360000"/>
            </a:xfrm>
            <a:prstGeom prst="rect">
              <a:avLst/>
            </a:prstGeom>
          </p:spPr>
        </p:pic>
        <p:pic>
          <p:nvPicPr>
            <p:cNvPr id="1017" name="Graphique 1016" descr="Homme avec un remplissage uni">
              <a:extLst>
                <a:ext uri="{FF2B5EF4-FFF2-40B4-BE49-F238E27FC236}">
                  <a16:creationId xmlns:a16="http://schemas.microsoft.com/office/drawing/2014/main" id="{58DF03E8-3C08-4041-8FC3-1472D283DA2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12848" y="3243597"/>
              <a:ext cx="360000" cy="360000"/>
            </a:xfrm>
            <a:prstGeom prst="rect">
              <a:avLst/>
            </a:prstGeom>
          </p:spPr>
        </p:pic>
        <p:pic>
          <p:nvPicPr>
            <p:cNvPr id="1018" name="Graphique 1017" descr="Homme avec un remplissage uni">
              <a:extLst>
                <a:ext uri="{FF2B5EF4-FFF2-40B4-BE49-F238E27FC236}">
                  <a16:creationId xmlns:a16="http://schemas.microsoft.com/office/drawing/2014/main" id="{3D70003C-20B3-42E8-9B86-931163143E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75493" y="3248202"/>
              <a:ext cx="360000" cy="360000"/>
            </a:xfrm>
            <a:prstGeom prst="rect">
              <a:avLst/>
            </a:prstGeom>
          </p:spPr>
        </p:pic>
        <p:pic>
          <p:nvPicPr>
            <p:cNvPr id="1019" name="Graphique 1018" descr="Homme avec un remplissage uni">
              <a:extLst>
                <a:ext uri="{FF2B5EF4-FFF2-40B4-BE49-F238E27FC236}">
                  <a16:creationId xmlns:a16="http://schemas.microsoft.com/office/drawing/2014/main" id="{B390E6A1-F9B0-4A1F-81BB-14AA176E62E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59271" y="3248203"/>
              <a:ext cx="360000" cy="360000"/>
            </a:xfrm>
            <a:prstGeom prst="rect">
              <a:avLst/>
            </a:prstGeom>
          </p:spPr>
        </p:pic>
        <p:pic>
          <p:nvPicPr>
            <p:cNvPr id="1020" name="Graphique 1019" descr="Homme avec un remplissage uni">
              <a:extLst>
                <a:ext uri="{FF2B5EF4-FFF2-40B4-BE49-F238E27FC236}">
                  <a16:creationId xmlns:a16="http://schemas.microsoft.com/office/drawing/2014/main" id="{C7755DD5-A713-4E82-8866-A72453728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43049" y="3248203"/>
              <a:ext cx="360000" cy="360000"/>
            </a:xfrm>
            <a:prstGeom prst="rect">
              <a:avLst/>
            </a:prstGeom>
          </p:spPr>
        </p:pic>
        <p:pic>
          <p:nvPicPr>
            <p:cNvPr id="1021" name="Graphique 1020" descr="Homme avec un remplissage uni">
              <a:extLst>
                <a:ext uri="{FF2B5EF4-FFF2-40B4-BE49-F238E27FC236}">
                  <a16:creationId xmlns:a16="http://schemas.microsoft.com/office/drawing/2014/main" id="{E79128AB-2448-4D55-BCFA-1FC3385683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17431" y="3245898"/>
              <a:ext cx="360000" cy="360000"/>
            </a:xfrm>
            <a:prstGeom prst="rect">
              <a:avLst/>
            </a:prstGeom>
          </p:spPr>
        </p:pic>
        <p:pic>
          <p:nvPicPr>
            <p:cNvPr id="1022" name="Graphique 1021" descr="Homme avec un remplissage uni">
              <a:extLst>
                <a:ext uri="{FF2B5EF4-FFF2-40B4-BE49-F238E27FC236}">
                  <a16:creationId xmlns:a16="http://schemas.microsoft.com/office/drawing/2014/main" id="{28855AF4-4E9D-4B48-941D-4352099CFA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01209" y="3245899"/>
              <a:ext cx="360000" cy="360000"/>
            </a:xfrm>
            <a:prstGeom prst="rect">
              <a:avLst/>
            </a:prstGeom>
          </p:spPr>
        </p:pic>
        <p:pic>
          <p:nvPicPr>
            <p:cNvPr id="1023" name="Graphique 1022" descr="Homme avec un remplissage uni">
              <a:extLst>
                <a:ext uri="{FF2B5EF4-FFF2-40B4-BE49-F238E27FC236}">
                  <a16:creationId xmlns:a16="http://schemas.microsoft.com/office/drawing/2014/main" id="{3546042C-F352-4385-A77D-7208507D705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84987" y="3245899"/>
              <a:ext cx="360000" cy="360000"/>
            </a:xfrm>
            <a:prstGeom prst="rect">
              <a:avLst/>
            </a:prstGeom>
          </p:spPr>
        </p:pic>
        <p:pic>
          <p:nvPicPr>
            <p:cNvPr id="1024" name="Graphique 1023" descr="Homme avec un remplissage uni">
              <a:extLst>
                <a:ext uri="{FF2B5EF4-FFF2-40B4-BE49-F238E27FC236}">
                  <a16:creationId xmlns:a16="http://schemas.microsoft.com/office/drawing/2014/main" id="{7F46759F-89C4-4C89-BF28-E9BDB4560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63854" y="3250504"/>
              <a:ext cx="360000" cy="360000"/>
            </a:xfrm>
            <a:prstGeom prst="rect">
              <a:avLst/>
            </a:prstGeom>
          </p:spPr>
        </p:pic>
        <p:pic>
          <p:nvPicPr>
            <p:cNvPr id="1025" name="Graphique 1024" descr="Homme avec un remplissage uni">
              <a:extLst>
                <a:ext uri="{FF2B5EF4-FFF2-40B4-BE49-F238E27FC236}">
                  <a16:creationId xmlns:a16="http://schemas.microsoft.com/office/drawing/2014/main" id="{08FB751B-F086-4EF5-ACAB-0485761F2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47632" y="3250505"/>
              <a:ext cx="360000" cy="360000"/>
            </a:xfrm>
            <a:prstGeom prst="rect">
              <a:avLst/>
            </a:prstGeom>
          </p:spPr>
        </p:pic>
        <p:pic>
          <p:nvPicPr>
            <p:cNvPr id="1026" name="Graphique 1025" descr="Homme avec un remplissage uni">
              <a:extLst>
                <a:ext uri="{FF2B5EF4-FFF2-40B4-BE49-F238E27FC236}">
                  <a16:creationId xmlns:a16="http://schemas.microsoft.com/office/drawing/2014/main" id="{6C25891E-A613-4AE2-A5D9-AA07A236D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31410" y="3250505"/>
              <a:ext cx="360000" cy="360000"/>
            </a:xfrm>
            <a:prstGeom prst="rect">
              <a:avLst/>
            </a:prstGeom>
          </p:spPr>
        </p:pic>
        <p:pic>
          <p:nvPicPr>
            <p:cNvPr id="1027" name="Graphique 1026" descr="Homme avec un remplissage uni">
              <a:extLst>
                <a:ext uri="{FF2B5EF4-FFF2-40B4-BE49-F238E27FC236}">
                  <a16:creationId xmlns:a16="http://schemas.microsoft.com/office/drawing/2014/main" id="{029FB9A2-ABFA-4347-973A-5288706A6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47310" y="3619743"/>
              <a:ext cx="360000" cy="360000"/>
            </a:xfrm>
            <a:prstGeom prst="rect">
              <a:avLst/>
            </a:prstGeom>
          </p:spPr>
        </p:pic>
        <p:pic>
          <p:nvPicPr>
            <p:cNvPr id="1028" name="Graphique 1027" descr="Homme avec un remplissage uni">
              <a:extLst>
                <a:ext uri="{FF2B5EF4-FFF2-40B4-BE49-F238E27FC236}">
                  <a16:creationId xmlns:a16="http://schemas.microsoft.com/office/drawing/2014/main" id="{B24D9E25-D3B0-4E78-A330-4F4C8537F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1088" y="3619744"/>
              <a:ext cx="360000" cy="360000"/>
            </a:xfrm>
            <a:prstGeom prst="rect">
              <a:avLst/>
            </a:prstGeom>
          </p:spPr>
        </p:pic>
        <p:pic>
          <p:nvPicPr>
            <p:cNvPr id="1029" name="Graphique 1028" descr="Homme avec un remplissage uni">
              <a:extLst>
                <a:ext uri="{FF2B5EF4-FFF2-40B4-BE49-F238E27FC236}">
                  <a16:creationId xmlns:a16="http://schemas.microsoft.com/office/drawing/2014/main" id="{A9746170-296D-4CA7-B20E-02352FF16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93733" y="3624349"/>
              <a:ext cx="360000" cy="360000"/>
            </a:xfrm>
            <a:prstGeom prst="rect">
              <a:avLst/>
            </a:prstGeom>
          </p:spPr>
        </p:pic>
        <p:pic>
          <p:nvPicPr>
            <p:cNvPr id="1030" name="Graphique 1029" descr="Homme avec un remplissage uni">
              <a:extLst>
                <a:ext uri="{FF2B5EF4-FFF2-40B4-BE49-F238E27FC236}">
                  <a16:creationId xmlns:a16="http://schemas.microsoft.com/office/drawing/2014/main" id="{044328CC-DEC3-4DD1-963F-F1AACF89AA5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77511" y="3624350"/>
              <a:ext cx="360000" cy="360000"/>
            </a:xfrm>
            <a:prstGeom prst="rect">
              <a:avLst/>
            </a:prstGeom>
          </p:spPr>
        </p:pic>
        <p:pic>
          <p:nvPicPr>
            <p:cNvPr id="1031" name="Graphique 1030" descr="Homme avec un remplissage uni">
              <a:extLst>
                <a:ext uri="{FF2B5EF4-FFF2-40B4-BE49-F238E27FC236}">
                  <a16:creationId xmlns:a16="http://schemas.microsoft.com/office/drawing/2014/main" id="{06B4FEA4-B58F-44DB-96C1-6C4B1D845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1289" y="3624350"/>
              <a:ext cx="360000" cy="360000"/>
            </a:xfrm>
            <a:prstGeom prst="rect">
              <a:avLst/>
            </a:prstGeom>
          </p:spPr>
        </p:pic>
        <p:pic>
          <p:nvPicPr>
            <p:cNvPr id="1032" name="Graphique 1031" descr="Homme avec un remplissage uni">
              <a:extLst>
                <a:ext uri="{FF2B5EF4-FFF2-40B4-BE49-F238E27FC236}">
                  <a16:creationId xmlns:a16="http://schemas.microsoft.com/office/drawing/2014/main" id="{601FF7A7-1D05-40C5-A7F5-7607B4E03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35671" y="3622045"/>
              <a:ext cx="360000" cy="360000"/>
            </a:xfrm>
            <a:prstGeom prst="rect">
              <a:avLst/>
            </a:prstGeom>
          </p:spPr>
        </p:pic>
        <p:pic>
          <p:nvPicPr>
            <p:cNvPr id="1033" name="Graphique 1032" descr="Homme avec un remplissage uni">
              <a:extLst>
                <a:ext uri="{FF2B5EF4-FFF2-40B4-BE49-F238E27FC236}">
                  <a16:creationId xmlns:a16="http://schemas.microsoft.com/office/drawing/2014/main" id="{E8AD6725-4D2E-4DB0-A79E-4315E3FACF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9449" y="3622046"/>
              <a:ext cx="360000" cy="360000"/>
            </a:xfrm>
            <a:prstGeom prst="rect">
              <a:avLst/>
            </a:prstGeom>
          </p:spPr>
        </p:pic>
        <p:pic>
          <p:nvPicPr>
            <p:cNvPr id="1034" name="Graphique 1033" descr="Homme avec un remplissage uni">
              <a:extLst>
                <a:ext uri="{FF2B5EF4-FFF2-40B4-BE49-F238E27FC236}">
                  <a16:creationId xmlns:a16="http://schemas.microsoft.com/office/drawing/2014/main" id="{3E2118B3-0833-4BAB-B207-C965CAB4FA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03227" y="3622046"/>
              <a:ext cx="360000" cy="360000"/>
            </a:xfrm>
            <a:prstGeom prst="rect">
              <a:avLst/>
            </a:prstGeom>
          </p:spPr>
        </p:pic>
        <p:pic>
          <p:nvPicPr>
            <p:cNvPr id="1035" name="Graphique 1034" descr="Homme avec un remplissage uni">
              <a:extLst>
                <a:ext uri="{FF2B5EF4-FFF2-40B4-BE49-F238E27FC236}">
                  <a16:creationId xmlns:a16="http://schemas.microsoft.com/office/drawing/2014/main" id="{DF2680C9-6392-4740-A3AB-580AC8134F6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2094" y="3626651"/>
              <a:ext cx="360000" cy="360000"/>
            </a:xfrm>
            <a:prstGeom prst="rect">
              <a:avLst/>
            </a:prstGeom>
          </p:spPr>
        </p:pic>
        <p:pic>
          <p:nvPicPr>
            <p:cNvPr id="1036" name="Graphique 1035" descr="Homme avec un remplissage uni">
              <a:extLst>
                <a:ext uri="{FF2B5EF4-FFF2-40B4-BE49-F238E27FC236}">
                  <a16:creationId xmlns:a16="http://schemas.microsoft.com/office/drawing/2014/main" id="{765B782A-D956-4625-B6EE-E3FFF99949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65872" y="3626652"/>
              <a:ext cx="360000" cy="360000"/>
            </a:xfrm>
            <a:prstGeom prst="rect">
              <a:avLst/>
            </a:prstGeom>
          </p:spPr>
        </p:pic>
        <p:pic>
          <p:nvPicPr>
            <p:cNvPr id="1037" name="Graphique 1036" descr="Homme avec un remplissage uni">
              <a:extLst>
                <a:ext uri="{FF2B5EF4-FFF2-40B4-BE49-F238E27FC236}">
                  <a16:creationId xmlns:a16="http://schemas.microsoft.com/office/drawing/2014/main" id="{E8F3DBDE-FCBD-4F1F-B7AE-550889BD90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9650" y="3626652"/>
              <a:ext cx="360000" cy="360000"/>
            </a:xfrm>
            <a:prstGeom prst="rect">
              <a:avLst/>
            </a:prstGeom>
          </p:spPr>
        </p:pic>
        <p:pic>
          <p:nvPicPr>
            <p:cNvPr id="1038" name="Graphique 1037" descr="Homme avec un remplissage uni">
              <a:extLst>
                <a:ext uri="{FF2B5EF4-FFF2-40B4-BE49-F238E27FC236}">
                  <a16:creationId xmlns:a16="http://schemas.microsoft.com/office/drawing/2014/main" id="{3C17A34A-B3E7-404D-A9BA-0AC6811A41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39754" y="3986650"/>
              <a:ext cx="360000" cy="360000"/>
            </a:xfrm>
            <a:prstGeom prst="rect">
              <a:avLst/>
            </a:prstGeom>
          </p:spPr>
        </p:pic>
        <p:pic>
          <p:nvPicPr>
            <p:cNvPr id="1039" name="Graphique 1038" descr="Homme avec un remplissage uni">
              <a:extLst>
                <a:ext uri="{FF2B5EF4-FFF2-40B4-BE49-F238E27FC236}">
                  <a16:creationId xmlns:a16="http://schemas.microsoft.com/office/drawing/2014/main" id="{20A79A96-71D9-41CA-BEB9-5E1810D1C1A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23532" y="3986651"/>
              <a:ext cx="360000" cy="360000"/>
            </a:xfrm>
            <a:prstGeom prst="rect">
              <a:avLst/>
            </a:prstGeom>
          </p:spPr>
        </p:pic>
        <p:pic>
          <p:nvPicPr>
            <p:cNvPr id="1040" name="Graphique 1039" descr="Homme avec un remplissage uni">
              <a:extLst>
                <a:ext uri="{FF2B5EF4-FFF2-40B4-BE49-F238E27FC236}">
                  <a16:creationId xmlns:a16="http://schemas.microsoft.com/office/drawing/2014/main" id="{5D267A55-2A7A-495E-BC88-C39D74A365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86177" y="3991256"/>
              <a:ext cx="360000" cy="360000"/>
            </a:xfrm>
            <a:prstGeom prst="rect">
              <a:avLst/>
            </a:prstGeom>
          </p:spPr>
        </p:pic>
        <p:pic>
          <p:nvPicPr>
            <p:cNvPr id="1041" name="Graphique 1040" descr="Homme avec un remplissage uni">
              <a:extLst>
                <a:ext uri="{FF2B5EF4-FFF2-40B4-BE49-F238E27FC236}">
                  <a16:creationId xmlns:a16="http://schemas.microsoft.com/office/drawing/2014/main" id="{60F0A278-E168-4D12-9862-3C7B94E94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69955" y="3991257"/>
              <a:ext cx="360000" cy="360000"/>
            </a:xfrm>
            <a:prstGeom prst="rect">
              <a:avLst/>
            </a:prstGeom>
          </p:spPr>
        </p:pic>
        <p:pic>
          <p:nvPicPr>
            <p:cNvPr id="1042" name="Graphique 1041" descr="Homme avec un remplissage uni">
              <a:extLst>
                <a:ext uri="{FF2B5EF4-FFF2-40B4-BE49-F238E27FC236}">
                  <a16:creationId xmlns:a16="http://schemas.microsoft.com/office/drawing/2014/main" id="{7BFA97B4-D869-4295-AD6F-730C457F08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53733" y="3991257"/>
              <a:ext cx="360000" cy="360000"/>
            </a:xfrm>
            <a:prstGeom prst="rect">
              <a:avLst/>
            </a:prstGeom>
          </p:spPr>
        </p:pic>
        <p:pic>
          <p:nvPicPr>
            <p:cNvPr id="1043" name="Graphique 1042" descr="Homme avec un remplissage uni">
              <a:extLst>
                <a:ext uri="{FF2B5EF4-FFF2-40B4-BE49-F238E27FC236}">
                  <a16:creationId xmlns:a16="http://schemas.microsoft.com/office/drawing/2014/main" id="{04ADFB8E-E336-4A61-A93A-C13D3DF95C4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28115" y="3988952"/>
              <a:ext cx="360000" cy="360000"/>
            </a:xfrm>
            <a:prstGeom prst="rect">
              <a:avLst/>
            </a:prstGeom>
          </p:spPr>
        </p:pic>
        <p:pic>
          <p:nvPicPr>
            <p:cNvPr id="1044" name="Graphique 1043" descr="Homme avec un remplissage uni">
              <a:extLst>
                <a:ext uri="{FF2B5EF4-FFF2-40B4-BE49-F238E27FC236}">
                  <a16:creationId xmlns:a16="http://schemas.microsoft.com/office/drawing/2014/main" id="{A0617EDE-285A-4092-88AA-214C56C1D0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1893" y="3988953"/>
              <a:ext cx="360000" cy="360000"/>
            </a:xfrm>
            <a:prstGeom prst="rect">
              <a:avLst/>
            </a:prstGeom>
          </p:spPr>
        </p:pic>
        <p:pic>
          <p:nvPicPr>
            <p:cNvPr id="1045" name="Graphique 1044" descr="Homme avec un remplissage uni">
              <a:extLst>
                <a:ext uri="{FF2B5EF4-FFF2-40B4-BE49-F238E27FC236}">
                  <a16:creationId xmlns:a16="http://schemas.microsoft.com/office/drawing/2014/main" id="{99E7CC38-3752-487E-B345-2997F7DD36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195671" y="3988953"/>
              <a:ext cx="360000" cy="360000"/>
            </a:xfrm>
            <a:prstGeom prst="rect">
              <a:avLst/>
            </a:prstGeom>
          </p:spPr>
        </p:pic>
        <p:pic>
          <p:nvPicPr>
            <p:cNvPr id="1046" name="Graphique 1045" descr="Homme avec un remplissage uni">
              <a:extLst>
                <a:ext uri="{FF2B5EF4-FFF2-40B4-BE49-F238E27FC236}">
                  <a16:creationId xmlns:a16="http://schemas.microsoft.com/office/drawing/2014/main" id="{E79415E7-EE29-46A2-9102-2A071DDDC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74538" y="3993558"/>
              <a:ext cx="360000" cy="360000"/>
            </a:xfrm>
            <a:prstGeom prst="rect">
              <a:avLst/>
            </a:prstGeom>
          </p:spPr>
        </p:pic>
        <p:pic>
          <p:nvPicPr>
            <p:cNvPr id="1047" name="Graphique 1046" descr="Homme avec un remplissage uni">
              <a:extLst>
                <a:ext uri="{FF2B5EF4-FFF2-40B4-BE49-F238E27FC236}">
                  <a16:creationId xmlns:a16="http://schemas.microsoft.com/office/drawing/2014/main" id="{470C188F-80D6-45AF-BF09-595F86DF7D2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58316" y="3993559"/>
              <a:ext cx="360000" cy="360000"/>
            </a:xfrm>
            <a:prstGeom prst="rect">
              <a:avLst/>
            </a:prstGeom>
          </p:spPr>
        </p:pic>
        <p:pic>
          <p:nvPicPr>
            <p:cNvPr id="1048" name="Graphique 1047" descr="Homme avec un remplissage uni">
              <a:extLst>
                <a:ext uri="{FF2B5EF4-FFF2-40B4-BE49-F238E27FC236}">
                  <a16:creationId xmlns:a16="http://schemas.microsoft.com/office/drawing/2014/main" id="{33138582-9AC9-4F99-AB5F-C108F441AD4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2094" y="3993559"/>
              <a:ext cx="360000" cy="360000"/>
            </a:xfrm>
            <a:prstGeom prst="rect">
              <a:avLst/>
            </a:prstGeom>
          </p:spPr>
        </p:pic>
        <p:pic>
          <p:nvPicPr>
            <p:cNvPr id="1049" name="Graphique 1048" descr="Homme avec un remplissage uni">
              <a:extLst>
                <a:ext uri="{FF2B5EF4-FFF2-40B4-BE49-F238E27FC236}">
                  <a16:creationId xmlns:a16="http://schemas.microsoft.com/office/drawing/2014/main" id="{8C4AF95D-84DC-4765-9BE9-48B4171D2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54866" y="4333571"/>
              <a:ext cx="360000" cy="360000"/>
            </a:xfrm>
            <a:prstGeom prst="rect">
              <a:avLst/>
            </a:prstGeom>
          </p:spPr>
        </p:pic>
        <p:pic>
          <p:nvPicPr>
            <p:cNvPr id="1050" name="Graphique 1049" descr="Homme avec un remplissage uni">
              <a:extLst>
                <a:ext uri="{FF2B5EF4-FFF2-40B4-BE49-F238E27FC236}">
                  <a16:creationId xmlns:a16="http://schemas.microsoft.com/office/drawing/2014/main" id="{4DC594BF-42A4-4DEA-B3DD-768D6BA4D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8644" y="4333572"/>
              <a:ext cx="360000" cy="360000"/>
            </a:xfrm>
            <a:prstGeom prst="rect">
              <a:avLst/>
            </a:prstGeom>
          </p:spPr>
        </p:pic>
        <p:pic>
          <p:nvPicPr>
            <p:cNvPr id="1051" name="Graphique 1050" descr="Homme avec un remplissage uni">
              <a:extLst>
                <a:ext uri="{FF2B5EF4-FFF2-40B4-BE49-F238E27FC236}">
                  <a16:creationId xmlns:a16="http://schemas.microsoft.com/office/drawing/2014/main" id="{FFD524C7-29B3-4128-BF00-F86222F33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401289" y="4338177"/>
              <a:ext cx="360000" cy="360000"/>
            </a:xfrm>
            <a:prstGeom prst="rect">
              <a:avLst/>
            </a:prstGeom>
          </p:spPr>
        </p:pic>
        <p:pic>
          <p:nvPicPr>
            <p:cNvPr id="1052" name="Graphique 1051" descr="Homme avec un remplissage uni">
              <a:extLst>
                <a:ext uri="{FF2B5EF4-FFF2-40B4-BE49-F238E27FC236}">
                  <a16:creationId xmlns:a16="http://schemas.microsoft.com/office/drawing/2014/main" id="{43CD78DB-9FBE-4237-BC6E-AC6052698BD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85067" y="4338178"/>
              <a:ext cx="360000" cy="360000"/>
            </a:xfrm>
            <a:prstGeom prst="rect">
              <a:avLst/>
            </a:prstGeom>
          </p:spPr>
        </p:pic>
        <p:pic>
          <p:nvPicPr>
            <p:cNvPr id="1053" name="Graphique 1052" descr="Homme avec un remplissage uni">
              <a:extLst>
                <a:ext uri="{FF2B5EF4-FFF2-40B4-BE49-F238E27FC236}">
                  <a16:creationId xmlns:a16="http://schemas.microsoft.com/office/drawing/2014/main" id="{A1A27E20-3BDC-4EFC-B648-3345847249EF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8845" y="4338178"/>
              <a:ext cx="360000" cy="360000"/>
            </a:xfrm>
            <a:prstGeom prst="rect">
              <a:avLst/>
            </a:prstGeom>
          </p:spPr>
        </p:pic>
        <p:pic>
          <p:nvPicPr>
            <p:cNvPr id="1054" name="Graphique 1053" descr="Homme avec un remplissage uni">
              <a:extLst>
                <a:ext uri="{FF2B5EF4-FFF2-40B4-BE49-F238E27FC236}">
                  <a16:creationId xmlns:a16="http://schemas.microsoft.com/office/drawing/2014/main" id="{1AAFAC21-3B34-4975-B875-C6D3E231BE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43227" y="4335873"/>
              <a:ext cx="360000" cy="360000"/>
            </a:xfrm>
            <a:prstGeom prst="rect">
              <a:avLst/>
            </a:prstGeom>
          </p:spPr>
        </p:pic>
        <p:pic>
          <p:nvPicPr>
            <p:cNvPr id="1055" name="Graphique 1054" descr="Homme avec un remplissage uni">
              <a:extLst>
                <a:ext uri="{FF2B5EF4-FFF2-40B4-BE49-F238E27FC236}">
                  <a16:creationId xmlns:a16="http://schemas.microsoft.com/office/drawing/2014/main" id="{EB1D19DC-A010-41D3-8312-811EA9C117D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27005" y="4335874"/>
              <a:ext cx="360000" cy="360000"/>
            </a:xfrm>
            <a:prstGeom prst="rect">
              <a:avLst/>
            </a:prstGeom>
          </p:spPr>
        </p:pic>
        <p:pic>
          <p:nvPicPr>
            <p:cNvPr id="1056" name="Graphique 1055" descr="Homme avec un remplissage uni">
              <a:extLst>
                <a:ext uri="{FF2B5EF4-FFF2-40B4-BE49-F238E27FC236}">
                  <a16:creationId xmlns:a16="http://schemas.microsoft.com/office/drawing/2014/main" id="{8266897C-01A5-4E21-9FF0-34B7A58F2E3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10783" y="4335874"/>
              <a:ext cx="360000" cy="360000"/>
            </a:xfrm>
            <a:prstGeom prst="rect">
              <a:avLst/>
            </a:prstGeom>
          </p:spPr>
        </p:pic>
        <p:pic>
          <p:nvPicPr>
            <p:cNvPr id="1057" name="Graphique 1056" descr="Homme avec un remplissage uni">
              <a:extLst>
                <a:ext uri="{FF2B5EF4-FFF2-40B4-BE49-F238E27FC236}">
                  <a16:creationId xmlns:a16="http://schemas.microsoft.com/office/drawing/2014/main" id="{B93C74FB-18C3-481F-B25C-18EBEE3CF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9650" y="4340479"/>
              <a:ext cx="360000" cy="360000"/>
            </a:xfrm>
            <a:prstGeom prst="rect">
              <a:avLst/>
            </a:prstGeom>
          </p:spPr>
        </p:pic>
        <p:pic>
          <p:nvPicPr>
            <p:cNvPr id="1058" name="Graphique 1057" descr="Homme avec un remplissage uni">
              <a:extLst>
                <a:ext uri="{FF2B5EF4-FFF2-40B4-BE49-F238E27FC236}">
                  <a16:creationId xmlns:a16="http://schemas.microsoft.com/office/drawing/2014/main" id="{0CEB4789-8766-4765-AF15-5465A308F49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73428" y="4340480"/>
              <a:ext cx="360000" cy="360000"/>
            </a:xfrm>
            <a:prstGeom prst="rect">
              <a:avLst/>
            </a:prstGeom>
          </p:spPr>
        </p:pic>
        <p:pic>
          <p:nvPicPr>
            <p:cNvPr id="1059" name="Graphique 1058" descr="Homme avec un remplissage uni">
              <a:extLst>
                <a:ext uri="{FF2B5EF4-FFF2-40B4-BE49-F238E27FC236}">
                  <a16:creationId xmlns:a16="http://schemas.microsoft.com/office/drawing/2014/main" id="{5DE46AED-9EF5-425F-90DD-27D9FB301A8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57206" y="4340480"/>
              <a:ext cx="360000" cy="360000"/>
            </a:xfrm>
            <a:prstGeom prst="rect">
              <a:avLst/>
            </a:prstGeom>
          </p:spPr>
        </p:pic>
        <p:pic>
          <p:nvPicPr>
            <p:cNvPr id="1060" name="Graphique 1059" descr="Homme avec un remplissage uni">
              <a:extLst>
                <a:ext uri="{FF2B5EF4-FFF2-40B4-BE49-F238E27FC236}">
                  <a16:creationId xmlns:a16="http://schemas.microsoft.com/office/drawing/2014/main" id="{8CE91374-6969-4DC4-9913-1C08B8DA65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47310" y="4700478"/>
              <a:ext cx="360000" cy="360000"/>
            </a:xfrm>
            <a:prstGeom prst="rect">
              <a:avLst/>
            </a:prstGeom>
          </p:spPr>
        </p:pic>
        <p:pic>
          <p:nvPicPr>
            <p:cNvPr id="1061" name="Graphique 1060" descr="Homme avec un remplissage uni">
              <a:extLst>
                <a:ext uri="{FF2B5EF4-FFF2-40B4-BE49-F238E27FC236}">
                  <a16:creationId xmlns:a16="http://schemas.microsoft.com/office/drawing/2014/main" id="{C8A1F43E-1E1D-49B4-B792-666F4B90A83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1088" y="4700479"/>
              <a:ext cx="360000" cy="360000"/>
            </a:xfrm>
            <a:prstGeom prst="rect">
              <a:avLst/>
            </a:prstGeom>
          </p:spPr>
        </p:pic>
        <p:pic>
          <p:nvPicPr>
            <p:cNvPr id="1062" name="Graphique 1061" descr="Homme avec un remplissage uni">
              <a:extLst>
                <a:ext uri="{FF2B5EF4-FFF2-40B4-BE49-F238E27FC236}">
                  <a16:creationId xmlns:a16="http://schemas.microsoft.com/office/drawing/2014/main" id="{4DA56C4F-D57A-4056-B6B4-C0C11446A3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93733" y="4705084"/>
              <a:ext cx="360000" cy="360000"/>
            </a:xfrm>
            <a:prstGeom prst="rect">
              <a:avLst/>
            </a:prstGeom>
          </p:spPr>
        </p:pic>
        <p:pic>
          <p:nvPicPr>
            <p:cNvPr id="1063" name="Graphique 1062" descr="Homme avec un remplissage uni">
              <a:extLst>
                <a:ext uri="{FF2B5EF4-FFF2-40B4-BE49-F238E27FC236}">
                  <a16:creationId xmlns:a16="http://schemas.microsoft.com/office/drawing/2014/main" id="{9150253E-E111-472F-BABE-7495991B5AA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77511" y="4705085"/>
              <a:ext cx="360000" cy="360000"/>
            </a:xfrm>
            <a:prstGeom prst="rect">
              <a:avLst/>
            </a:prstGeom>
          </p:spPr>
        </p:pic>
        <p:pic>
          <p:nvPicPr>
            <p:cNvPr id="1064" name="Graphique 1063" descr="Homme avec un remplissage uni">
              <a:extLst>
                <a:ext uri="{FF2B5EF4-FFF2-40B4-BE49-F238E27FC236}">
                  <a16:creationId xmlns:a16="http://schemas.microsoft.com/office/drawing/2014/main" id="{9588CB8C-E090-4F64-A788-CA695E297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1289" y="4705085"/>
              <a:ext cx="360000" cy="360000"/>
            </a:xfrm>
            <a:prstGeom prst="rect">
              <a:avLst/>
            </a:prstGeom>
          </p:spPr>
        </p:pic>
        <p:pic>
          <p:nvPicPr>
            <p:cNvPr id="1065" name="Graphique 1064" descr="Homme avec un remplissage uni">
              <a:extLst>
                <a:ext uri="{FF2B5EF4-FFF2-40B4-BE49-F238E27FC236}">
                  <a16:creationId xmlns:a16="http://schemas.microsoft.com/office/drawing/2014/main" id="{1EFC5EF4-2EC5-45AE-8390-F755A06AB0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35671" y="4702780"/>
              <a:ext cx="360000" cy="360000"/>
            </a:xfrm>
            <a:prstGeom prst="rect">
              <a:avLst/>
            </a:prstGeom>
          </p:spPr>
        </p:pic>
        <p:pic>
          <p:nvPicPr>
            <p:cNvPr id="1066" name="Graphique 1065" descr="Homme avec un remplissage uni">
              <a:extLst>
                <a:ext uri="{FF2B5EF4-FFF2-40B4-BE49-F238E27FC236}">
                  <a16:creationId xmlns:a16="http://schemas.microsoft.com/office/drawing/2014/main" id="{7C93BA1C-0E1A-4B1B-8A1C-3C7C4834DC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9449" y="4702781"/>
              <a:ext cx="360000" cy="360000"/>
            </a:xfrm>
            <a:prstGeom prst="rect">
              <a:avLst/>
            </a:prstGeom>
          </p:spPr>
        </p:pic>
        <p:pic>
          <p:nvPicPr>
            <p:cNvPr id="1067" name="Graphique 1066" descr="Homme avec un remplissage uni">
              <a:extLst>
                <a:ext uri="{FF2B5EF4-FFF2-40B4-BE49-F238E27FC236}">
                  <a16:creationId xmlns:a16="http://schemas.microsoft.com/office/drawing/2014/main" id="{F3B93AC0-9653-4B44-ABE9-C8604677AE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03227" y="4702781"/>
              <a:ext cx="360000" cy="360000"/>
            </a:xfrm>
            <a:prstGeom prst="rect">
              <a:avLst/>
            </a:prstGeom>
          </p:spPr>
        </p:pic>
        <p:pic>
          <p:nvPicPr>
            <p:cNvPr id="1068" name="Graphique 1067" descr="Homme avec un remplissage uni">
              <a:extLst>
                <a:ext uri="{FF2B5EF4-FFF2-40B4-BE49-F238E27FC236}">
                  <a16:creationId xmlns:a16="http://schemas.microsoft.com/office/drawing/2014/main" id="{1BF59BAC-E557-4C84-9346-12DE67A4FFD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2094" y="4707386"/>
              <a:ext cx="360000" cy="360000"/>
            </a:xfrm>
            <a:prstGeom prst="rect">
              <a:avLst/>
            </a:prstGeom>
          </p:spPr>
        </p:pic>
        <p:pic>
          <p:nvPicPr>
            <p:cNvPr id="1069" name="Graphique 1068" descr="Homme avec un remplissage uni">
              <a:extLst>
                <a:ext uri="{FF2B5EF4-FFF2-40B4-BE49-F238E27FC236}">
                  <a16:creationId xmlns:a16="http://schemas.microsoft.com/office/drawing/2014/main" id="{9ABAB9CF-4B0A-47C0-9296-709AFA478E84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65872" y="4707387"/>
              <a:ext cx="360000" cy="360000"/>
            </a:xfrm>
            <a:prstGeom prst="rect">
              <a:avLst/>
            </a:prstGeom>
          </p:spPr>
        </p:pic>
        <p:pic>
          <p:nvPicPr>
            <p:cNvPr id="1070" name="Graphique 1069" descr="Homme avec un remplissage uni">
              <a:extLst>
                <a:ext uri="{FF2B5EF4-FFF2-40B4-BE49-F238E27FC236}">
                  <a16:creationId xmlns:a16="http://schemas.microsoft.com/office/drawing/2014/main" id="{FDB3DDF0-FB02-49A2-B9D0-2974ADEFCF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9650" y="4707387"/>
              <a:ext cx="360000" cy="360000"/>
            </a:xfrm>
            <a:prstGeom prst="rect">
              <a:avLst/>
            </a:prstGeom>
          </p:spPr>
        </p:pic>
        <p:pic>
          <p:nvPicPr>
            <p:cNvPr id="1071" name="Graphique 1070" descr="Homme avec un remplissage uni">
              <a:extLst>
                <a:ext uri="{FF2B5EF4-FFF2-40B4-BE49-F238E27FC236}">
                  <a16:creationId xmlns:a16="http://schemas.microsoft.com/office/drawing/2014/main" id="{D67DED1A-84B7-43BA-91D7-D1972AFBE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47310" y="5074293"/>
              <a:ext cx="360000" cy="360000"/>
            </a:xfrm>
            <a:prstGeom prst="rect">
              <a:avLst/>
            </a:prstGeom>
          </p:spPr>
        </p:pic>
        <p:pic>
          <p:nvPicPr>
            <p:cNvPr id="1072" name="Graphique 1071" descr="Homme avec un remplissage uni">
              <a:extLst>
                <a:ext uri="{FF2B5EF4-FFF2-40B4-BE49-F238E27FC236}">
                  <a16:creationId xmlns:a16="http://schemas.microsoft.com/office/drawing/2014/main" id="{1B985674-723E-41B8-8042-8B2CD9D1F3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31088" y="5074294"/>
              <a:ext cx="360000" cy="360000"/>
            </a:xfrm>
            <a:prstGeom prst="rect">
              <a:avLst/>
            </a:prstGeom>
          </p:spPr>
        </p:pic>
        <p:pic>
          <p:nvPicPr>
            <p:cNvPr id="1073" name="Graphique 1072" descr="Homme avec un remplissage uni">
              <a:extLst>
                <a:ext uri="{FF2B5EF4-FFF2-40B4-BE49-F238E27FC236}">
                  <a16:creationId xmlns:a16="http://schemas.microsoft.com/office/drawing/2014/main" id="{1F68A1B0-2EC7-48AB-97A2-62DD15E75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393733" y="5078899"/>
              <a:ext cx="360000" cy="360000"/>
            </a:xfrm>
            <a:prstGeom prst="rect">
              <a:avLst/>
            </a:prstGeom>
          </p:spPr>
        </p:pic>
        <p:pic>
          <p:nvPicPr>
            <p:cNvPr id="1074" name="Graphique 1073" descr="Homme avec un remplissage uni">
              <a:extLst>
                <a:ext uri="{FF2B5EF4-FFF2-40B4-BE49-F238E27FC236}">
                  <a16:creationId xmlns:a16="http://schemas.microsoft.com/office/drawing/2014/main" id="{21926C3B-7FF5-45E1-B91D-D7958B819A1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77511" y="5078900"/>
              <a:ext cx="360000" cy="360000"/>
            </a:xfrm>
            <a:prstGeom prst="rect">
              <a:avLst/>
            </a:prstGeom>
          </p:spPr>
        </p:pic>
        <p:pic>
          <p:nvPicPr>
            <p:cNvPr id="1075" name="Graphique 1074" descr="Homme avec un remplissage uni">
              <a:extLst>
                <a:ext uri="{FF2B5EF4-FFF2-40B4-BE49-F238E27FC236}">
                  <a16:creationId xmlns:a16="http://schemas.microsoft.com/office/drawing/2014/main" id="{8182A95E-826C-4A31-BB64-518862610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61289" y="5078900"/>
              <a:ext cx="360000" cy="360000"/>
            </a:xfrm>
            <a:prstGeom prst="rect">
              <a:avLst/>
            </a:prstGeom>
          </p:spPr>
        </p:pic>
        <p:pic>
          <p:nvPicPr>
            <p:cNvPr id="1076" name="Graphique 1075" descr="Homme avec un remplissage uni">
              <a:extLst>
                <a:ext uri="{FF2B5EF4-FFF2-40B4-BE49-F238E27FC236}">
                  <a16:creationId xmlns:a16="http://schemas.microsoft.com/office/drawing/2014/main" id="{87EDB87B-7779-417B-81D4-A20D236F271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35671" y="5076595"/>
              <a:ext cx="360000" cy="360000"/>
            </a:xfrm>
            <a:prstGeom prst="rect">
              <a:avLst/>
            </a:prstGeom>
          </p:spPr>
        </p:pic>
        <p:pic>
          <p:nvPicPr>
            <p:cNvPr id="1077" name="Graphique 1076" descr="Homme avec un remplissage uni">
              <a:extLst>
                <a:ext uri="{FF2B5EF4-FFF2-40B4-BE49-F238E27FC236}">
                  <a16:creationId xmlns:a16="http://schemas.microsoft.com/office/drawing/2014/main" id="{343AB339-6E32-4C72-8EF0-48E534F9EB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19449" y="5076596"/>
              <a:ext cx="360000" cy="360000"/>
            </a:xfrm>
            <a:prstGeom prst="rect">
              <a:avLst/>
            </a:prstGeom>
          </p:spPr>
        </p:pic>
        <p:pic>
          <p:nvPicPr>
            <p:cNvPr id="1078" name="Graphique 1077" descr="Homme avec un remplissage uni">
              <a:extLst>
                <a:ext uri="{FF2B5EF4-FFF2-40B4-BE49-F238E27FC236}">
                  <a16:creationId xmlns:a16="http://schemas.microsoft.com/office/drawing/2014/main" id="{08665CF0-18AC-4FD7-A1D4-572884DACCA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03227" y="5076596"/>
              <a:ext cx="360000" cy="360000"/>
            </a:xfrm>
            <a:prstGeom prst="rect">
              <a:avLst/>
            </a:prstGeom>
          </p:spPr>
        </p:pic>
        <p:pic>
          <p:nvPicPr>
            <p:cNvPr id="1079" name="Graphique 1078" descr="Homme avec un remplissage uni">
              <a:extLst>
                <a:ext uri="{FF2B5EF4-FFF2-40B4-BE49-F238E27FC236}">
                  <a16:creationId xmlns:a16="http://schemas.microsoft.com/office/drawing/2014/main" id="{384C666D-199F-472B-8FAD-2110A3636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2094" y="5081201"/>
              <a:ext cx="360000" cy="360000"/>
            </a:xfrm>
            <a:prstGeom prst="rect">
              <a:avLst/>
            </a:prstGeom>
          </p:spPr>
        </p:pic>
        <p:pic>
          <p:nvPicPr>
            <p:cNvPr id="1080" name="Graphique 1079" descr="Homme avec un remplissage uni">
              <a:extLst>
                <a:ext uri="{FF2B5EF4-FFF2-40B4-BE49-F238E27FC236}">
                  <a16:creationId xmlns:a16="http://schemas.microsoft.com/office/drawing/2014/main" id="{D68CDDB5-B0FD-4EA2-BD5F-5F1379511B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65872" y="5081202"/>
              <a:ext cx="360000" cy="360000"/>
            </a:xfrm>
            <a:prstGeom prst="rect">
              <a:avLst/>
            </a:prstGeom>
          </p:spPr>
        </p:pic>
        <p:pic>
          <p:nvPicPr>
            <p:cNvPr id="1081" name="Graphique 1080" descr="Homme avec un remplissage uni">
              <a:extLst>
                <a:ext uri="{FF2B5EF4-FFF2-40B4-BE49-F238E27FC236}">
                  <a16:creationId xmlns:a16="http://schemas.microsoft.com/office/drawing/2014/main" id="{8A2E85EF-FAEF-471D-BCC5-77F486CA723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49650" y="5081202"/>
              <a:ext cx="360000" cy="360000"/>
            </a:xfrm>
            <a:prstGeom prst="rect">
              <a:avLst/>
            </a:prstGeom>
          </p:spPr>
        </p:pic>
        <p:pic>
          <p:nvPicPr>
            <p:cNvPr id="1082" name="Graphique 1081" descr="Homme avec un remplissage uni">
              <a:extLst>
                <a:ext uri="{FF2B5EF4-FFF2-40B4-BE49-F238E27FC236}">
                  <a16:creationId xmlns:a16="http://schemas.microsoft.com/office/drawing/2014/main" id="{1271239E-65B7-4685-8B30-091D80F8C0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962422" y="5421214"/>
              <a:ext cx="360000" cy="360000"/>
            </a:xfrm>
            <a:prstGeom prst="rect">
              <a:avLst/>
            </a:prstGeom>
          </p:spPr>
        </p:pic>
        <p:pic>
          <p:nvPicPr>
            <p:cNvPr id="1083" name="Graphique 1082" descr="Homme avec un remplissage uni">
              <a:extLst>
                <a:ext uri="{FF2B5EF4-FFF2-40B4-BE49-F238E27FC236}">
                  <a16:creationId xmlns:a16="http://schemas.microsoft.com/office/drawing/2014/main" id="{C0E45F20-797A-4796-81EB-ED86E3FFD24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1146200" y="5421215"/>
              <a:ext cx="360000" cy="360000"/>
            </a:xfrm>
            <a:prstGeom prst="rect">
              <a:avLst/>
            </a:prstGeom>
          </p:spPr>
        </p:pic>
        <p:pic>
          <p:nvPicPr>
            <p:cNvPr id="1084" name="Graphique 1083" descr="Homme avec un remplissage uni">
              <a:extLst>
                <a:ext uri="{FF2B5EF4-FFF2-40B4-BE49-F238E27FC236}">
                  <a16:creationId xmlns:a16="http://schemas.microsoft.com/office/drawing/2014/main" id="{40D942A2-193D-4395-82F1-B5F7820089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408845" y="5425820"/>
              <a:ext cx="360000" cy="360000"/>
            </a:xfrm>
            <a:prstGeom prst="rect">
              <a:avLst/>
            </a:prstGeom>
          </p:spPr>
        </p:pic>
        <p:pic>
          <p:nvPicPr>
            <p:cNvPr id="1085" name="Graphique 1084" descr="Homme avec un remplissage uni">
              <a:extLst>
                <a:ext uri="{FF2B5EF4-FFF2-40B4-BE49-F238E27FC236}">
                  <a16:creationId xmlns:a16="http://schemas.microsoft.com/office/drawing/2014/main" id="{F4FFE374-4444-4178-8566-E2DC2ED8A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592623" y="5425821"/>
              <a:ext cx="360000" cy="360000"/>
            </a:xfrm>
            <a:prstGeom prst="rect">
              <a:avLst/>
            </a:prstGeom>
          </p:spPr>
        </p:pic>
        <p:pic>
          <p:nvPicPr>
            <p:cNvPr id="1086" name="Graphique 1085" descr="Homme avec un remplissage uni">
              <a:extLst>
                <a:ext uri="{FF2B5EF4-FFF2-40B4-BE49-F238E27FC236}">
                  <a16:creationId xmlns:a16="http://schemas.microsoft.com/office/drawing/2014/main" id="{D8771970-C5DA-4E6A-9E7A-1D110FED5F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776401" y="5425821"/>
              <a:ext cx="360000" cy="360000"/>
            </a:xfrm>
            <a:prstGeom prst="rect">
              <a:avLst/>
            </a:prstGeom>
          </p:spPr>
        </p:pic>
        <p:pic>
          <p:nvPicPr>
            <p:cNvPr id="1087" name="Graphique 1086" descr="Homme avec un remplissage uni">
              <a:extLst>
                <a:ext uri="{FF2B5EF4-FFF2-40B4-BE49-F238E27FC236}">
                  <a16:creationId xmlns:a16="http://schemas.microsoft.com/office/drawing/2014/main" id="{891B914D-A7C9-4668-931C-5C95A673104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50783" y="5423516"/>
              <a:ext cx="360000" cy="360000"/>
            </a:xfrm>
            <a:prstGeom prst="rect">
              <a:avLst/>
            </a:prstGeom>
          </p:spPr>
        </p:pic>
        <p:pic>
          <p:nvPicPr>
            <p:cNvPr id="1088" name="Graphique 1087" descr="Homme avec un remplissage uni">
              <a:extLst>
                <a:ext uri="{FF2B5EF4-FFF2-40B4-BE49-F238E27FC236}">
                  <a16:creationId xmlns:a16="http://schemas.microsoft.com/office/drawing/2014/main" id="{7E578D65-3825-4CA2-B35F-BF0163FFA7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34561" y="5423517"/>
              <a:ext cx="360000" cy="360000"/>
            </a:xfrm>
            <a:prstGeom prst="rect">
              <a:avLst/>
            </a:prstGeom>
          </p:spPr>
        </p:pic>
        <p:pic>
          <p:nvPicPr>
            <p:cNvPr id="1089" name="Graphique 1088" descr="Homme avec un remplissage uni">
              <a:extLst>
                <a:ext uri="{FF2B5EF4-FFF2-40B4-BE49-F238E27FC236}">
                  <a16:creationId xmlns:a16="http://schemas.microsoft.com/office/drawing/2014/main" id="{855A6C22-90B8-476E-9D38-C78D918B99D8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18339" y="5423517"/>
              <a:ext cx="360000" cy="360000"/>
            </a:xfrm>
            <a:prstGeom prst="rect">
              <a:avLst/>
            </a:prstGeom>
          </p:spPr>
        </p:pic>
        <p:pic>
          <p:nvPicPr>
            <p:cNvPr id="1090" name="Graphique 1089" descr="Homme avec un remplissage uni">
              <a:extLst>
                <a:ext uri="{FF2B5EF4-FFF2-40B4-BE49-F238E27FC236}">
                  <a16:creationId xmlns:a16="http://schemas.microsoft.com/office/drawing/2014/main" id="{6E49A201-27AA-4790-9580-E0E0F0018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97206" y="5428122"/>
              <a:ext cx="360000" cy="360000"/>
            </a:xfrm>
            <a:prstGeom prst="rect">
              <a:avLst/>
            </a:prstGeom>
          </p:spPr>
        </p:pic>
        <p:pic>
          <p:nvPicPr>
            <p:cNvPr id="1091" name="Graphique 1090" descr="Homme avec un remplissage uni">
              <a:extLst>
                <a:ext uri="{FF2B5EF4-FFF2-40B4-BE49-F238E27FC236}">
                  <a16:creationId xmlns:a16="http://schemas.microsoft.com/office/drawing/2014/main" id="{0C892D70-9FAB-48D1-A95B-DB4B90CFD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80984" y="5428123"/>
              <a:ext cx="360000" cy="360000"/>
            </a:xfrm>
            <a:prstGeom prst="rect">
              <a:avLst/>
            </a:prstGeom>
          </p:spPr>
        </p:pic>
        <p:pic>
          <p:nvPicPr>
            <p:cNvPr id="1092" name="Graphique 1091" descr="Homme avec un remplissage uni">
              <a:extLst>
                <a:ext uri="{FF2B5EF4-FFF2-40B4-BE49-F238E27FC236}">
                  <a16:creationId xmlns:a16="http://schemas.microsoft.com/office/drawing/2014/main" id="{6547960A-25FF-4B80-86E0-09C1BAC59A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64762" y="5428123"/>
              <a:ext cx="360000" cy="360000"/>
            </a:xfrm>
            <a:prstGeom prst="rect">
              <a:avLst/>
            </a:prstGeom>
          </p:spPr>
        </p:pic>
        <p:pic>
          <p:nvPicPr>
            <p:cNvPr id="1097" name="Graphique 1096" descr="Homme avec un remplissage uni">
              <a:extLst>
                <a:ext uri="{FF2B5EF4-FFF2-40B4-BE49-F238E27FC236}">
                  <a16:creationId xmlns:a16="http://schemas.microsoft.com/office/drawing/2014/main" id="{CC9358E0-1EC7-4C7E-85B3-F6DF423779E5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843227" y="5790423"/>
              <a:ext cx="360000" cy="360000"/>
            </a:xfrm>
            <a:prstGeom prst="rect">
              <a:avLst/>
            </a:prstGeom>
          </p:spPr>
        </p:pic>
        <p:pic>
          <p:nvPicPr>
            <p:cNvPr id="1098" name="Graphique 1097" descr="Homme avec un remplissage uni">
              <a:extLst>
                <a:ext uri="{FF2B5EF4-FFF2-40B4-BE49-F238E27FC236}">
                  <a16:creationId xmlns:a16="http://schemas.microsoft.com/office/drawing/2014/main" id="{B8306D4F-440A-4600-8E07-2E0C6043BA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027005" y="5790424"/>
              <a:ext cx="360000" cy="360000"/>
            </a:xfrm>
            <a:prstGeom prst="rect">
              <a:avLst/>
            </a:prstGeom>
          </p:spPr>
        </p:pic>
        <p:pic>
          <p:nvPicPr>
            <p:cNvPr id="1099" name="Graphique 1098" descr="Homme avec un remplissage uni">
              <a:extLst>
                <a:ext uri="{FF2B5EF4-FFF2-40B4-BE49-F238E27FC236}">
                  <a16:creationId xmlns:a16="http://schemas.microsoft.com/office/drawing/2014/main" id="{136B5697-3620-45E8-9782-92EC733527B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10210783" y="5790424"/>
              <a:ext cx="360000" cy="360000"/>
            </a:xfrm>
            <a:prstGeom prst="rect">
              <a:avLst/>
            </a:prstGeom>
          </p:spPr>
        </p:pic>
        <p:pic>
          <p:nvPicPr>
            <p:cNvPr id="1100" name="Graphique 1099" descr="Homme avec un remplissage uni">
              <a:extLst>
                <a:ext uri="{FF2B5EF4-FFF2-40B4-BE49-F238E27FC236}">
                  <a16:creationId xmlns:a16="http://schemas.microsoft.com/office/drawing/2014/main" id="{6FDD9A82-214D-4D44-8B38-406B2A30A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289650" y="5795029"/>
              <a:ext cx="360000" cy="360000"/>
            </a:xfrm>
            <a:prstGeom prst="rect">
              <a:avLst/>
            </a:prstGeom>
          </p:spPr>
        </p:pic>
        <p:pic>
          <p:nvPicPr>
            <p:cNvPr id="1101" name="Graphique 1100" descr="Homme avec un remplissage uni">
              <a:extLst>
                <a:ext uri="{FF2B5EF4-FFF2-40B4-BE49-F238E27FC236}">
                  <a16:creationId xmlns:a16="http://schemas.microsoft.com/office/drawing/2014/main" id="{9E54C2E3-ED44-4394-9121-BA2C8EEFC8F9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473428" y="5795030"/>
              <a:ext cx="360000" cy="360000"/>
            </a:xfrm>
            <a:prstGeom prst="rect">
              <a:avLst/>
            </a:prstGeom>
          </p:spPr>
        </p:pic>
        <p:pic>
          <p:nvPicPr>
            <p:cNvPr id="1102" name="Graphique 1101" descr="Homme avec un remplissage uni">
              <a:extLst>
                <a:ext uri="{FF2B5EF4-FFF2-40B4-BE49-F238E27FC236}">
                  <a16:creationId xmlns:a16="http://schemas.microsoft.com/office/drawing/2014/main" id="{B11BA79A-8B2F-40B8-89F4-AC376842C6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9657206" y="5795030"/>
              <a:ext cx="360000" cy="360000"/>
            </a:xfrm>
            <a:prstGeom prst="rect">
              <a:avLst/>
            </a:prstGeom>
          </p:spPr>
        </p:pic>
        <p:pic>
          <p:nvPicPr>
            <p:cNvPr id="1108" name="Graphique 1107" descr="Homme avec un remplissage uni">
              <a:extLst>
                <a:ext uri="{FF2B5EF4-FFF2-40B4-BE49-F238E27FC236}">
                  <a16:creationId xmlns:a16="http://schemas.microsoft.com/office/drawing/2014/main" id="{B35B735B-C2F7-4A8F-9D5E-DAB463C1F2F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rcRect r="48275" b="-24757"/>
            <a:stretch/>
          </p:blipFill>
          <p:spPr>
            <a:xfrm>
              <a:off x="10410804" y="5795028"/>
              <a:ext cx="186209" cy="449123"/>
            </a:xfrm>
            <a:prstGeom prst="rect">
              <a:avLst/>
            </a:prstGeom>
          </p:spPr>
        </p:pic>
      </p:grpSp>
      <p:sp>
        <p:nvSpPr>
          <p:cNvPr id="25" name="Forme libre : forme 24">
            <a:extLst>
              <a:ext uri="{FF2B5EF4-FFF2-40B4-BE49-F238E27FC236}">
                <a16:creationId xmlns:a16="http://schemas.microsoft.com/office/drawing/2014/main" id="{0A5835F3-484D-41C0-B2C2-D1D832B7E6E8}"/>
              </a:ext>
            </a:extLst>
          </p:cNvPr>
          <p:cNvSpPr/>
          <p:nvPr/>
        </p:nvSpPr>
        <p:spPr>
          <a:xfrm>
            <a:off x="9107782" y="1604200"/>
            <a:ext cx="2582166" cy="4479712"/>
          </a:xfrm>
          <a:custGeom>
            <a:avLst/>
            <a:gdLst>
              <a:gd name="connsiteX0" fmla="*/ 118105 w 2582166"/>
              <a:gd name="connsiteY0" fmla="*/ 210952 h 4479712"/>
              <a:gd name="connsiteX1" fmla="*/ 1633006 w 2582166"/>
              <a:gd name="connsiteY1" fmla="*/ 47179 h 4479712"/>
              <a:gd name="connsiteX2" fmla="*/ 2274451 w 2582166"/>
              <a:gd name="connsiteY2" fmla="*/ 101770 h 4479712"/>
              <a:gd name="connsiteX3" fmla="*/ 2574702 w 2582166"/>
              <a:gd name="connsiteY3" fmla="*/ 1111704 h 4479712"/>
              <a:gd name="connsiteX4" fmla="*/ 1987848 w 2582166"/>
              <a:gd name="connsiteY4" fmla="*/ 1480194 h 4479712"/>
              <a:gd name="connsiteX5" fmla="*/ 1974200 w 2582166"/>
              <a:gd name="connsiteY5" fmla="*/ 2271764 h 4479712"/>
              <a:gd name="connsiteX6" fmla="*/ 2137973 w 2582166"/>
              <a:gd name="connsiteY6" fmla="*/ 2981448 h 4479712"/>
              <a:gd name="connsiteX7" fmla="*/ 1578415 w 2582166"/>
              <a:gd name="connsiteY7" fmla="*/ 4305281 h 4479712"/>
              <a:gd name="connsiteX8" fmla="*/ 1114391 w 2582166"/>
              <a:gd name="connsiteY8" fmla="*/ 4469054 h 4479712"/>
              <a:gd name="connsiteX9" fmla="*/ 281878 w 2582166"/>
              <a:gd name="connsiteY9" fmla="*/ 4400815 h 4479712"/>
              <a:gd name="connsiteX10" fmla="*/ 227287 w 2582166"/>
              <a:gd name="connsiteY10" fmla="*/ 3895848 h 4479712"/>
              <a:gd name="connsiteX11" fmla="*/ 240934 w 2582166"/>
              <a:gd name="connsiteY11" fmla="*/ 3308994 h 4479712"/>
              <a:gd name="connsiteX12" fmla="*/ 459299 w 2582166"/>
              <a:gd name="connsiteY12" fmla="*/ 2558367 h 4479712"/>
              <a:gd name="connsiteX13" fmla="*/ 827788 w 2582166"/>
              <a:gd name="connsiteY13" fmla="*/ 2121639 h 4479712"/>
              <a:gd name="connsiteX14" fmla="*/ 677663 w 2582166"/>
              <a:gd name="connsiteY14" fmla="*/ 1343716 h 4479712"/>
              <a:gd name="connsiteX15" fmla="*/ 159048 w 2582166"/>
              <a:gd name="connsiteY15" fmla="*/ 579442 h 4479712"/>
              <a:gd name="connsiteX16" fmla="*/ 118105 w 2582166"/>
              <a:gd name="connsiteY16" fmla="*/ 210952 h 44797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82166" h="4479712">
                <a:moveTo>
                  <a:pt x="118105" y="210952"/>
                </a:moveTo>
                <a:cubicBezTo>
                  <a:pt x="363764" y="122242"/>
                  <a:pt x="1273615" y="65376"/>
                  <a:pt x="1633006" y="47179"/>
                </a:cubicBezTo>
                <a:cubicBezTo>
                  <a:pt x="1992397" y="28982"/>
                  <a:pt x="2117502" y="-75651"/>
                  <a:pt x="2274451" y="101770"/>
                </a:cubicBezTo>
                <a:cubicBezTo>
                  <a:pt x="2431400" y="279191"/>
                  <a:pt x="2622469" y="881967"/>
                  <a:pt x="2574702" y="1111704"/>
                </a:cubicBezTo>
                <a:cubicBezTo>
                  <a:pt x="2526935" y="1341441"/>
                  <a:pt x="2087932" y="1286851"/>
                  <a:pt x="1987848" y="1480194"/>
                </a:cubicBezTo>
                <a:cubicBezTo>
                  <a:pt x="1887764" y="1673537"/>
                  <a:pt x="1949179" y="2021555"/>
                  <a:pt x="1974200" y="2271764"/>
                </a:cubicBezTo>
                <a:cubicBezTo>
                  <a:pt x="1999221" y="2521973"/>
                  <a:pt x="2203937" y="2642529"/>
                  <a:pt x="2137973" y="2981448"/>
                </a:cubicBezTo>
                <a:cubicBezTo>
                  <a:pt x="2072009" y="3320368"/>
                  <a:pt x="1749012" y="4057347"/>
                  <a:pt x="1578415" y="4305281"/>
                </a:cubicBezTo>
                <a:cubicBezTo>
                  <a:pt x="1407818" y="4553215"/>
                  <a:pt x="1330480" y="4453132"/>
                  <a:pt x="1114391" y="4469054"/>
                </a:cubicBezTo>
                <a:cubicBezTo>
                  <a:pt x="898302" y="4484976"/>
                  <a:pt x="429729" y="4496349"/>
                  <a:pt x="281878" y="4400815"/>
                </a:cubicBezTo>
                <a:cubicBezTo>
                  <a:pt x="134027" y="4305281"/>
                  <a:pt x="234111" y="4077818"/>
                  <a:pt x="227287" y="3895848"/>
                </a:cubicBezTo>
                <a:cubicBezTo>
                  <a:pt x="220463" y="3713878"/>
                  <a:pt x="202265" y="3531907"/>
                  <a:pt x="240934" y="3308994"/>
                </a:cubicBezTo>
                <a:cubicBezTo>
                  <a:pt x="279603" y="3086081"/>
                  <a:pt x="361490" y="2756259"/>
                  <a:pt x="459299" y="2558367"/>
                </a:cubicBezTo>
                <a:cubicBezTo>
                  <a:pt x="557108" y="2360475"/>
                  <a:pt x="791394" y="2324081"/>
                  <a:pt x="827788" y="2121639"/>
                </a:cubicBezTo>
                <a:cubicBezTo>
                  <a:pt x="864182" y="1919197"/>
                  <a:pt x="789120" y="1600749"/>
                  <a:pt x="677663" y="1343716"/>
                </a:cubicBezTo>
                <a:cubicBezTo>
                  <a:pt x="566206" y="1086683"/>
                  <a:pt x="245484" y="763687"/>
                  <a:pt x="159048" y="579442"/>
                </a:cubicBezTo>
                <a:cubicBezTo>
                  <a:pt x="72612" y="395197"/>
                  <a:pt x="-127554" y="299662"/>
                  <a:pt x="118105" y="210952"/>
                </a:cubicBezTo>
                <a:close/>
              </a:path>
            </a:pathLst>
          </a:custGeom>
          <a:noFill/>
          <a:ln>
            <a:solidFill>
              <a:schemeClr val="tx2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11A27171-DD77-49CF-B5C3-0B109FF9A555}"/>
              </a:ext>
            </a:extLst>
          </p:cNvPr>
          <p:cNvSpPr txBox="1"/>
          <p:nvPr/>
        </p:nvSpPr>
        <p:spPr>
          <a:xfrm>
            <a:off x="9118964" y="6218112"/>
            <a:ext cx="19712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>
                <a:solidFill>
                  <a:schemeClr val="tx2">
                    <a:lumMod val="75000"/>
                  </a:schemeClr>
                </a:solidFill>
              </a:rPr>
              <a:t>130.000 personnes</a:t>
            </a:r>
          </a:p>
        </p:txBody>
      </p:sp>
      <p:sp>
        <p:nvSpPr>
          <p:cNvPr id="455" name="Titre 5">
            <a:extLst>
              <a:ext uri="{FF2B5EF4-FFF2-40B4-BE49-F238E27FC236}">
                <a16:creationId xmlns:a16="http://schemas.microsoft.com/office/drawing/2014/main" id="{CE0ED04B-D0BF-4265-96C2-453C9E37F423}"/>
              </a:ext>
            </a:extLst>
          </p:cNvPr>
          <p:cNvSpPr txBox="1">
            <a:spLocks/>
          </p:cNvSpPr>
          <p:nvPr/>
        </p:nvSpPr>
        <p:spPr>
          <a:xfrm>
            <a:off x="8410844" y="622644"/>
            <a:ext cx="413892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Gesproken</a:t>
            </a:r>
            <a:r>
              <a:rPr lang="fr-BE" kern="0" dirty="0"/>
              <a:t> </a:t>
            </a:r>
            <a:r>
              <a:rPr lang="fr-BE" kern="0" dirty="0" err="1"/>
              <a:t>talen</a:t>
            </a:r>
            <a:endParaRPr lang="fr-BE" kern="0" dirty="0"/>
          </a:p>
        </p:txBody>
      </p:sp>
      <p:sp>
        <p:nvSpPr>
          <p:cNvPr id="470" name="ZoneTexte 469">
            <a:extLst>
              <a:ext uri="{FF2B5EF4-FFF2-40B4-BE49-F238E27FC236}">
                <a16:creationId xmlns:a16="http://schemas.microsoft.com/office/drawing/2014/main" id="{8BBBC545-2029-477B-8E23-2467263BD717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2121628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re 10">
            <a:extLst>
              <a:ext uri="{FF2B5EF4-FFF2-40B4-BE49-F238E27FC236}">
                <a16:creationId xmlns:a16="http://schemas.microsoft.com/office/drawing/2014/main" id="{317A7AD6-8C1D-4210-A7A5-2261E0AD01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4047" y="2064751"/>
            <a:ext cx="7763905" cy="351378"/>
          </a:xfrm>
        </p:spPr>
        <p:txBody>
          <a:bodyPr/>
          <a:lstStyle/>
          <a:p>
            <a:r>
              <a:rPr lang="fr-BE" dirty="0"/>
              <a:t>Bruxelles, c’est aussi des activités économiques….</a:t>
            </a:r>
          </a:p>
        </p:txBody>
      </p:sp>
      <p:pic>
        <p:nvPicPr>
          <p:cNvPr id="4" name="Graphique 3" descr="Usine avec un remplissage uni">
            <a:extLst>
              <a:ext uri="{FF2B5EF4-FFF2-40B4-BE49-F238E27FC236}">
                <a16:creationId xmlns:a16="http://schemas.microsoft.com/office/drawing/2014/main" id="{3A5AC232-E924-41B9-80E4-15C32550F2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16000" y="2612271"/>
            <a:ext cx="2160000" cy="2160000"/>
          </a:xfrm>
          <a:prstGeom prst="rect">
            <a:avLst/>
          </a:prstGeom>
        </p:spPr>
      </p:pic>
      <p:sp>
        <p:nvSpPr>
          <p:cNvPr id="5" name="Titre 10">
            <a:extLst>
              <a:ext uri="{FF2B5EF4-FFF2-40B4-BE49-F238E27FC236}">
                <a16:creationId xmlns:a16="http://schemas.microsoft.com/office/drawing/2014/main" id="{CFF77DFD-3074-4F51-816B-5E2A7A46A45D}"/>
              </a:ext>
            </a:extLst>
          </p:cNvPr>
          <p:cNvSpPr txBox="1">
            <a:spLocks/>
          </p:cNvSpPr>
          <p:nvPr/>
        </p:nvSpPr>
        <p:spPr>
          <a:xfrm>
            <a:off x="2201211" y="4813178"/>
            <a:ext cx="7763905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kern="0" dirty="0"/>
              <a:t>Brussel, dat is ook business ....</a:t>
            </a:r>
            <a:endParaRPr lang="fr-BE" kern="0" dirty="0"/>
          </a:p>
        </p:txBody>
      </p:sp>
    </p:spTree>
    <p:extLst>
      <p:ext uri="{BB962C8B-B14F-4D97-AF65-F5344CB8AC3E}">
        <p14:creationId xmlns:p14="http://schemas.microsoft.com/office/powerpoint/2010/main" val="97402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>
            <a:extLst>
              <a:ext uri="{FF2B5EF4-FFF2-40B4-BE49-F238E27FC236}">
                <a16:creationId xmlns:a16="http://schemas.microsoft.com/office/drawing/2014/main" id="{6C40B58C-72A6-49F2-8268-7F8574E0D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7233" y="124686"/>
            <a:ext cx="7401122" cy="351378"/>
          </a:xfrm>
        </p:spPr>
        <p:txBody>
          <a:bodyPr/>
          <a:lstStyle/>
          <a:p>
            <a:r>
              <a:rPr lang="fr-BE" dirty="0"/>
              <a:t>Répartition des entreprises par nombre de salariés</a:t>
            </a:r>
          </a:p>
        </p:txBody>
      </p:sp>
      <p:graphicFrame>
        <p:nvGraphicFramePr>
          <p:cNvPr id="13" name="Graphique 12">
            <a:extLst>
              <a:ext uri="{FF2B5EF4-FFF2-40B4-BE49-F238E27FC236}">
                <a16:creationId xmlns:a16="http://schemas.microsoft.com/office/drawing/2014/main" id="{57BCECD5-7609-4269-AA54-F612F706C8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08331803"/>
              </p:ext>
            </p:extLst>
          </p:nvPr>
        </p:nvGraphicFramePr>
        <p:xfrm>
          <a:off x="2019164" y="1084981"/>
          <a:ext cx="9996052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ZoneTexte 13">
            <a:extLst>
              <a:ext uri="{FF2B5EF4-FFF2-40B4-BE49-F238E27FC236}">
                <a16:creationId xmlns:a16="http://schemas.microsoft.com/office/drawing/2014/main" id="{AF69DFC0-8DF1-4331-AEAD-6022CE496166}"/>
              </a:ext>
            </a:extLst>
          </p:cNvPr>
          <p:cNvSpPr txBox="1"/>
          <p:nvPr/>
        </p:nvSpPr>
        <p:spPr>
          <a:xfrm>
            <a:off x="4937760" y="4443984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81%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9D4D60FB-06C6-4DFA-8E57-485730900B65}"/>
              </a:ext>
            </a:extLst>
          </p:cNvPr>
          <p:cNvSpPr txBox="1"/>
          <p:nvPr/>
        </p:nvSpPr>
        <p:spPr>
          <a:xfrm>
            <a:off x="3224784" y="2302817"/>
            <a:ext cx="720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sz="2400" b="1" dirty="0">
                <a:solidFill>
                  <a:schemeClr val="bg2">
                    <a:lumMod val="60000"/>
                    <a:lumOff val="40000"/>
                  </a:schemeClr>
                </a:solidFill>
              </a:rPr>
              <a:t>12%</a:t>
            </a:r>
          </a:p>
        </p:txBody>
      </p:sp>
      <p:sp>
        <p:nvSpPr>
          <p:cNvPr id="8" name="Titre 2">
            <a:extLst>
              <a:ext uri="{FF2B5EF4-FFF2-40B4-BE49-F238E27FC236}">
                <a16:creationId xmlns:a16="http://schemas.microsoft.com/office/drawing/2014/main" id="{B0DDAC23-55D0-4A25-9EFF-C872929B0697}"/>
              </a:ext>
            </a:extLst>
          </p:cNvPr>
          <p:cNvSpPr txBox="1">
            <a:spLocks/>
          </p:cNvSpPr>
          <p:nvPr/>
        </p:nvSpPr>
        <p:spPr>
          <a:xfrm>
            <a:off x="5297794" y="604833"/>
            <a:ext cx="740112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kern="0" dirty="0"/>
              <a:t>Verdeling van bedrijven naar aantal werknemers</a:t>
            </a:r>
            <a:endParaRPr lang="fr-BE" kern="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426A69C-3BDB-4C33-886B-BC2D9956AFD7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22023141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>
            <a:extLst>
              <a:ext uri="{FF2B5EF4-FFF2-40B4-BE49-F238E27FC236}">
                <a16:creationId xmlns:a16="http://schemas.microsoft.com/office/drawing/2014/main" id="{6C40B58C-72A6-49F2-8268-7F8574E0D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7059" y="129978"/>
            <a:ext cx="9481139" cy="689932"/>
          </a:xfrm>
        </p:spPr>
        <p:txBody>
          <a:bodyPr/>
          <a:lstStyle/>
          <a:p>
            <a:r>
              <a:rPr lang="fr-BE" dirty="0"/>
              <a:t>Qui sont les 15% (n = 18.000) d’entreprises avec 1-9 salariés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:a16="http://schemas.microsoft.com/office/drawing/2014/main" id="{496F8C7C-F4DC-49F9-882B-DC2DBFDE53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317963"/>
              </p:ext>
            </p:extLst>
          </p:nvPr>
        </p:nvGraphicFramePr>
        <p:xfrm>
          <a:off x="924022" y="1943100"/>
          <a:ext cx="10318282" cy="385988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98079">
                  <a:extLst>
                    <a:ext uri="{9D8B030D-6E8A-4147-A177-3AD203B41FA5}">
                      <a16:colId xmlns:a16="http://schemas.microsoft.com/office/drawing/2014/main" val="405520328"/>
                    </a:ext>
                  </a:extLst>
                </a:gridCol>
                <a:gridCol w="1002427">
                  <a:extLst>
                    <a:ext uri="{9D8B030D-6E8A-4147-A177-3AD203B41FA5}">
                      <a16:colId xmlns:a16="http://schemas.microsoft.com/office/drawing/2014/main" val="2038002191"/>
                    </a:ext>
                  </a:extLst>
                </a:gridCol>
                <a:gridCol w="1295652">
                  <a:extLst>
                    <a:ext uri="{9D8B030D-6E8A-4147-A177-3AD203B41FA5}">
                      <a16:colId xmlns:a16="http://schemas.microsoft.com/office/drawing/2014/main" val="731196748"/>
                    </a:ext>
                  </a:extLst>
                </a:gridCol>
                <a:gridCol w="2861062">
                  <a:extLst>
                    <a:ext uri="{9D8B030D-6E8A-4147-A177-3AD203B41FA5}">
                      <a16:colId xmlns:a16="http://schemas.microsoft.com/office/drawing/2014/main" val="439372641"/>
                    </a:ext>
                  </a:extLst>
                </a:gridCol>
                <a:gridCol w="2861062">
                  <a:extLst>
                    <a:ext uri="{9D8B030D-6E8A-4147-A177-3AD203B41FA5}">
                      <a16:colId xmlns:a16="http://schemas.microsoft.com/office/drawing/2014/main" val="750616525"/>
                    </a:ext>
                  </a:extLst>
                </a:gridCol>
              </a:tblGrid>
              <a:tr h="48943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Productie-industrieën</a:t>
                      </a:r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572</a:t>
                      </a:r>
                      <a:r>
                        <a:rPr lang="fr-BE" sz="200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i="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3,2%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905262292"/>
                  </a:ext>
                </a:extLst>
              </a:tr>
              <a:tr h="292374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2000" i="1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Voedselindustrie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215 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1,2%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415876230"/>
                  </a:ext>
                </a:extLst>
              </a:tr>
              <a:tr h="271910">
                <a:tc gridSpan="2">
                  <a:txBody>
                    <a:bodyPr/>
                    <a:lstStyle/>
                    <a:p>
                      <a:pPr algn="l" fontAlgn="b"/>
                      <a:r>
                        <a:rPr lang="fr-BE" sz="2000" i="1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Drukkerijen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61 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0,3%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074711596"/>
                  </a:ext>
                </a:extLst>
              </a:tr>
              <a:tr h="472206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Bouw</a:t>
                      </a:r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1.388 </a:t>
                      </a:r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i="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7,7%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77913078"/>
                  </a:ext>
                </a:extLst>
              </a:tr>
              <a:tr h="499872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Handel</a:t>
                      </a:r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4.472 </a:t>
                      </a:r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i="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24,9%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4040695"/>
                  </a:ext>
                </a:extLst>
              </a:tr>
              <a:tr h="314830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i="1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Detailhandel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3.000 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16,7%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75533425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algn="l" fontAlgn="b"/>
                      <a:r>
                        <a:rPr lang="fr-BE" sz="2000" i="1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Groothandel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1.066 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5,9%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84734817"/>
                  </a:ext>
                </a:extLst>
              </a:tr>
              <a:tr h="27191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Transport</a:t>
                      </a:r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1.005</a:t>
                      </a:r>
                      <a:r>
                        <a:rPr lang="fr-BE" sz="200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i="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5,6%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43991544"/>
                  </a:ext>
                </a:extLst>
              </a:tr>
              <a:tr h="327660">
                <a:tc>
                  <a:txBody>
                    <a:bodyPr/>
                    <a:lstStyle/>
                    <a:p>
                      <a:pPr marL="0" marR="0" lvl="0" indent="0" algn="l" defTabSz="91440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2000" u="none" strike="noStrike" dirty="0" err="1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Grondtransport</a:t>
                      </a:r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/>
                </a:tc>
                <a:tc gridSpan="2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pPr algn="l" fontAlgn="b"/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797 </a:t>
                      </a:r>
                      <a:endParaRPr lang="fr-BE" sz="2000" b="0" i="1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0" i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4,4%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561983651"/>
                  </a:ext>
                </a:extLst>
              </a:tr>
              <a:tr h="489438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fr-BE" sz="2000" b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Horeca</a:t>
                      </a:r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b"/>
                      <a:endParaRPr lang="fr-BE" sz="2000" b="1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2.408</a:t>
                      </a:r>
                      <a:r>
                        <a:rPr lang="fr-BE" sz="200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</a:rPr>
                        <a:t> </a:t>
                      </a:r>
                      <a:endParaRPr lang="fr-BE" sz="2000" b="0" i="0" u="none" strike="noStrike" dirty="0">
                        <a:solidFill>
                          <a:schemeClr val="bg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BE" sz="2000" b="1" i="0" u="none" strike="noStrike" dirty="0">
                          <a:solidFill>
                            <a:schemeClr val="bg2">
                              <a:lumMod val="60000"/>
                              <a:lumOff val="4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13,4%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20036617"/>
                  </a:ext>
                </a:extLst>
              </a:tr>
            </a:tbl>
          </a:graphicData>
        </a:graphic>
      </p:graphicFrame>
      <p:sp>
        <p:nvSpPr>
          <p:cNvPr id="4" name="ZoneTexte 3">
            <a:extLst>
              <a:ext uri="{FF2B5EF4-FFF2-40B4-BE49-F238E27FC236}">
                <a16:creationId xmlns:a16="http://schemas.microsoft.com/office/drawing/2014/main" id="{37095F4C-072D-4016-8EF3-D26CDBEB8D02}"/>
              </a:ext>
            </a:extLst>
          </p:cNvPr>
          <p:cNvSpPr txBox="1"/>
          <p:nvPr/>
        </p:nvSpPr>
        <p:spPr>
          <a:xfrm>
            <a:off x="3399447" y="6013724"/>
            <a:ext cx="5456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BE" dirty="0"/>
              <a:t>Toerisme </a:t>
            </a:r>
            <a:r>
              <a:rPr lang="nl-BE" dirty="0">
                <a:sym typeface="Wingdings" panose="05000000000000000000" pitchFamily="2" charset="2"/>
              </a:rPr>
              <a:t></a:t>
            </a:r>
            <a:r>
              <a:rPr lang="nl-BE" dirty="0"/>
              <a:t> 7 miljoen overnachtingen = 19.400 mensen</a:t>
            </a:r>
            <a:endParaRPr lang="fr-BE" dirty="0"/>
          </a:p>
        </p:txBody>
      </p:sp>
      <p:sp>
        <p:nvSpPr>
          <p:cNvPr id="6" name="Titre 2">
            <a:extLst>
              <a:ext uri="{FF2B5EF4-FFF2-40B4-BE49-F238E27FC236}">
                <a16:creationId xmlns:a16="http://schemas.microsoft.com/office/drawing/2014/main" id="{A8E0F3B1-F0D1-4EC1-BC5D-B354A87219C6}"/>
              </a:ext>
            </a:extLst>
          </p:cNvPr>
          <p:cNvSpPr txBox="1">
            <a:spLocks/>
          </p:cNvSpPr>
          <p:nvPr/>
        </p:nvSpPr>
        <p:spPr>
          <a:xfrm>
            <a:off x="3166129" y="679268"/>
            <a:ext cx="948113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nl-BE" kern="0" dirty="0"/>
              <a:t>Wie zijn de 15% (n = 18.000) bedrijven met 1-9 werknemers?</a:t>
            </a:r>
            <a:endParaRPr lang="fr-BE" kern="0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7254D33-BE2F-4AFE-98C1-B82B4F90BDAC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3542389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B733525-5BB5-4635-9DAE-238F5BF71B46}"/>
              </a:ext>
            </a:extLst>
          </p:cNvPr>
          <p:cNvCxnSpPr/>
          <p:nvPr/>
        </p:nvCxnSpPr>
        <p:spPr>
          <a:xfrm>
            <a:off x="924023" y="1084981"/>
            <a:ext cx="1031828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re 2">
            <a:extLst>
              <a:ext uri="{FF2B5EF4-FFF2-40B4-BE49-F238E27FC236}">
                <a16:creationId xmlns:a16="http://schemas.microsoft.com/office/drawing/2014/main" id="{6C40B58C-72A6-49F2-8268-7F8574E0DE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5989" y="432756"/>
            <a:ext cx="7401122" cy="351378"/>
          </a:xfrm>
        </p:spPr>
        <p:txBody>
          <a:bodyPr/>
          <a:lstStyle/>
          <a:p>
            <a:r>
              <a:rPr lang="fr-BE" dirty="0"/>
              <a:t>Mouvements des entreprises</a:t>
            </a:r>
          </a:p>
        </p:txBody>
      </p:sp>
      <p:pic>
        <p:nvPicPr>
          <p:cNvPr id="4" name="Graphique 3" descr="Usine avec un remplissage uni">
            <a:extLst>
              <a:ext uri="{FF2B5EF4-FFF2-40B4-BE49-F238E27FC236}">
                <a16:creationId xmlns:a16="http://schemas.microsoft.com/office/drawing/2014/main" id="{716C8C96-782B-43A2-80C6-7995CD9F4E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853" y="2278696"/>
            <a:ext cx="291727" cy="291727"/>
          </a:xfrm>
          <a:prstGeom prst="rect">
            <a:avLst/>
          </a:prstGeom>
        </p:spPr>
      </p:pic>
      <p:pic>
        <p:nvPicPr>
          <p:cNvPr id="18" name="Graphique 17" descr="Factory">
            <a:extLst>
              <a:ext uri="{FF2B5EF4-FFF2-40B4-BE49-F238E27FC236}">
                <a16:creationId xmlns:a16="http://schemas.microsoft.com/office/drawing/2014/main" id="{AE015C57-AA8A-4E12-9DE2-BADDBC3258C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54580" y="2278696"/>
            <a:ext cx="291727" cy="291727"/>
          </a:xfrm>
          <a:prstGeom prst="rect">
            <a:avLst/>
          </a:prstGeom>
        </p:spPr>
      </p:pic>
      <p:pic>
        <p:nvPicPr>
          <p:cNvPr id="21" name="Graphique 20" descr="Usine avec un remplissage uni">
            <a:extLst>
              <a:ext uri="{FF2B5EF4-FFF2-40B4-BE49-F238E27FC236}">
                <a16:creationId xmlns:a16="http://schemas.microsoft.com/office/drawing/2014/main" id="{7AE75288-0947-4746-875C-53B87CB35C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6307" y="2278696"/>
            <a:ext cx="291727" cy="291727"/>
          </a:xfrm>
          <a:prstGeom prst="rect">
            <a:avLst/>
          </a:prstGeom>
        </p:spPr>
      </p:pic>
      <p:pic>
        <p:nvPicPr>
          <p:cNvPr id="22" name="Graphique 21" descr="Factory">
            <a:extLst>
              <a:ext uri="{FF2B5EF4-FFF2-40B4-BE49-F238E27FC236}">
                <a16:creationId xmlns:a16="http://schemas.microsoft.com/office/drawing/2014/main" id="{EE57E9C9-EC2B-4CF4-85AA-F0B4ADAECC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8034" y="2278696"/>
            <a:ext cx="291727" cy="291727"/>
          </a:xfrm>
          <a:prstGeom prst="rect">
            <a:avLst/>
          </a:prstGeom>
        </p:spPr>
      </p:pic>
      <p:pic>
        <p:nvPicPr>
          <p:cNvPr id="23" name="Graphique 22" descr="Usine avec un remplissage uni">
            <a:extLst>
              <a:ext uri="{FF2B5EF4-FFF2-40B4-BE49-F238E27FC236}">
                <a16:creationId xmlns:a16="http://schemas.microsoft.com/office/drawing/2014/main" id="{C798B702-49BD-4B70-A563-BBC7D50533F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5279" y="2283307"/>
            <a:ext cx="291727" cy="291727"/>
          </a:xfrm>
          <a:prstGeom prst="rect">
            <a:avLst/>
          </a:prstGeom>
        </p:spPr>
      </p:pic>
      <p:pic>
        <p:nvPicPr>
          <p:cNvPr id="24" name="Graphique 23" descr="Factory">
            <a:extLst>
              <a:ext uri="{FF2B5EF4-FFF2-40B4-BE49-F238E27FC236}">
                <a16:creationId xmlns:a16="http://schemas.microsoft.com/office/drawing/2014/main" id="{66631B13-37CF-45C9-8A7C-32968B01B4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7006" y="2283307"/>
            <a:ext cx="291727" cy="291727"/>
          </a:xfrm>
          <a:prstGeom prst="rect">
            <a:avLst/>
          </a:prstGeom>
        </p:spPr>
      </p:pic>
      <p:pic>
        <p:nvPicPr>
          <p:cNvPr id="25" name="Graphique 24" descr="Usine avec un remplissage uni">
            <a:extLst>
              <a:ext uri="{FF2B5EF4-FFF2-40B4-BE49-F238E27FC236}">
                <a16:creationId xmlns:a16="http://schemas.microsoft.com/office/drawing/2014/main" id="{E092B9C2-EF4F-44B4-B1C9-E101C3EC59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733" y="2283307"/>
            <a:ext cx="291727" cy="291727"/>
          </a:xfrm>
          <a:prstGeom prst="rect">
            <a:avLst/>
          </a:prstGeom>
        </p:spPr>
      </p:pic>
      <p:pic>
        <p:nvPicPr>
          <p:cNvPr id="26" name="Graphique 25" descr="Factory">
            <a:extLst>
              <a:ext uri="{FF2B5EF4-FFF2-40B4-BE49-F238E27FC236}">
                <a16:creationId xmlns:a16="http://schemas.microsoft.com/office/drawing/2014/main" id="{031FBB5E-CA3B-4BC4-AA95-BD286747264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0460" y="2283307"/>
            <a:ext cx="291727" cy="291727"/>
          </a:xfrm>
          <a:prstGeom prst="rect">
            <a:avLst/>
          </a:prstGeom>
        </p:spPr>
      </p:pic>
      <p:pic>
        <p:nvPicPr>
          <p:cNvPr id="27" name="Graphique 26" descr="Usine avec un remplissage uni">
            <a:extLst>
              <a:ext uri="{FF2B5EF4-FFF2-40B4-BE49-F238E27FC236}">
                <a16:creationId xmlns:a16="http://schemas.microsoft.com/office/drawing/2014/main" id="{04063EC9-5753-4B74-A5D2-9BAF6B819EC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2187" y="2278696"/>
            <a:ext cx="291727" cy="291727"/>
          </a:xfrm>
          <a:prstGeom prst="rect">
            <a:avLst/>
          </a:prstGeom>
        </p:spPr>
      </p:pic>
      <p:pic>
        <p:nvPicPr>
          <p:cNvPr id="28" name="Graphique 27" descr="Factory">
            <a:extLst>
              <a:ext uri="{FF2B5EF4-FFF2-40B4-BE49-F238E27FC236}">
                <a16:creationId xmlns:a16="http://schemas.microsoft.com/office/drawing/2014/main" id="{71D6350F-3760-45FF-A949-3234B63A37F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914" y="2278696"/>
            <a:ext cx="291727" cy="291727"/>
          </a:xfrm>
          <a:prstGeom prst="rect">
            <a:avLst/>
          </a:prstGeom>
        </p:spPr>
      </p:pic>
      <p:pic>
        <p:nvPicPr>
          <p:cNvPr id="29" name="Graphique 28" descr="Usine avec un remplissage uni">
            <a:extLst>
              <a:ext uri="{FF2B5EF4-FFF2-40B4-BE49-F238E27FC236}">
                <a16:creationId xmlns:a16="http://schemas.microsoft.com/office/drawing/2014/main" id="{BC6C6939-E5A6-4AE2-BAE9-6234C36DF7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853" y="2579645"/>
            <a:ext cx="291727" cy="291727"/>
          </a:xfrm>
          <a:prstGeom prst="rect">
            <a:avLst/>
          </a:prstGeom>
        </p:spPr>
      </p:pic>
      <p:pic>
        <p:nvPicPr>
          <p:cNvPr id="30" name="Graphique 29" descr="Factory">
            <a:extLst>
              <a:ext uri="{FF2B5EF4-FFF2-40B4-BE49-F238E27FC236}">
                <a16:creationId xmlns:a16="http://schemas.microsoft.com/office/drawing/2014/main" id="{9569B510-9FCE-42E7-B11F-69C98127D1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580" y="2579645"/>
            <a:ext cx="291727" cy="291727"/>
          </a:xfrm>
          <a:prstGeom prst="rect">
            <a:avLst/>
          </a:prstGeom>
        </p:spPr>
      </p:pic>
      <p:pic>
        <p:nvPicPr>
          <p:cNvPr id="31" name="Graphique 30" descr="Usine avec un remplissage uni">
            <a:extLst>
              <a:ext uri="{FF2B5EF4-FFF2-40B4-BE49-F238E27FC236}">
                <a16:creationId xmlns:a16="http://schemas.microsoft.com/office/drawing/2014/main" id="{6FA61FA5-8639-446C-8C41-E7C68721589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6307" y="2579645"/>
            <a:ext cx="291727" cy="291727"/>
          </a:xfrm>
          <a:prstGeom prst="rect">
            <a:avLst/>
          </a:prstGeom>
        </p:spPr>
      </p:pic>
      <p:pic>
        <p:nvPicPr>
          <p:cNvPr id="32" name="Graphique 31" descr="Factory">
            <a:extLst>
              <a:ext uri="{FF2B5EF4-FFF2-40B4-BE49-F238E27FC236}">
                <a16:creationId xmlns:a16="http://schemas.microsoft.com/office/drawing/2014/main" id="{F10FA012-8D84-4F3A-A5B7-05CD3E48DCF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8034" y="2579645"/>
            <a:ext cx="291727" cy="291727"/>
          </a:xfrm>
          <a:prstGeom prst="rect">
            <a:avLst/>
          </a:prstGeom>
        </p:spPr>
      </p:pic>
      <p:pic>
        <p:nvPicPr>
          <p:cNvPr id="33" name="Graphique 32" descr="Usine avec un remplissage uni">
            <a:extLst>
              <a:ext uri="{FF2B5EF4-FFF2-40B4-BE49-F238E27FC236}">
                <a16:creationId xmlns:a16="http://schemas.microsoft.com/office/drawing/2014/main" id="{050812D2-EE6C-4C6D-BACC-B509EEC76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5279" y="2584256"/>
            <a:ext cx="291727" cy="291727"/>
          </a:xfrm>
          <a:prstGeom prst="rect">
            <a:avLst/>
          </a:prstGeom>
        </p:spPr>
      </p:pic>
      <p:pic>
        <p:nvPicPr>
          <p:cNvPr id="34" name="Graphique 33" descr="Factory">
            <a:extLst>
              <a:ext uri="{FF2B5EF4-FFF2-40B4-BE49-F238E27FC236}">
                <a16:creationId xmlns:a16="http://schemas.microsoft.com/office/drawing/2014/main" id="{1DAA28C0-59F2-4DF5-AD8A-73437B0E0E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7006" y="2584256"/>
            <a:ext cx="291727" cy="291727"/>
          </a:xfrm>
          <a:prstGeom prst="rect">
            <a:avLst/>
          </a:prstGeom>
        </p:spPr>
      </p:pic>
      <p:pic>
        <p:nvPicPr>
          <p:cNvPr id="35" name="Graphique 34" descr="Usine avec un remplissage uni">
            <a:extLst>
              <a:ext uri="{FF2B5EF4-FFF2-40B4-BE49-F238E27FC236}">
                <a16:creationId xmlns:a16="http://schemas.microsoft.com/office/drawing/2014/main" id="{13059EC9-3B73-482F-B486-DD670647D9E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733" y="2584256"/>
            <a:ext cx="291727" cy="291727"/>
          </a:xfrm>
          <a:prstGeom prst="rect">
            <a:avLst/>
          </a:prstGeom>
        </p:spPr>
      </p:pic>
      <p:pic>
        <p:nvPicPr>
          <p:cNvPr id="36" name="Graphique 35" descr="Factory">
            <a:extLst>
              <a:ext uri="{FF2B5EF4-FFF2-40B4-BE49-F238E27FC236}">
                <a16:creationId xmlns:a16="http://schemas.microsoft.com/office/drawing/2014/main" id="{D4674B47-24DB-4187-938E-EDEF700F43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0460" y="2584256"/>
            <a:ext cx="291727" cy="291727"/>
          </a:xfrm>
          <a:prstGeom prst="rect">
            <a:avLst/>
          </a:prstGeom>
        </p:spPr>
      </p:pic>
      <p:pic>
        <p:nvPicPr>
          <p:cNvPr id="37" name="Graphique 36" descr="Usine avec un remplissage uni">
            <a:extLst>
              <a:ext uri="{FF2B5EF4-FFF2-40B4-BE49-F238E27FC236}">
                <a16:creationId xmlns:a16="http://schemas.microsoft.com/office/drawing/2014/main" id="{0B70BDE5-904B-45FB-BAF6-7A40935B4C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2187" y="2579645"/>
            <a:ext cx="291727" cy="291727"/>
          </a:xfrm>
          <a:prstGeom prst="rect">
            <a:avLst/>
          </a:prstGeom>
        </p:spPr>
      </p:pic>
      <p:pic>
        <p:nvPicPr>
          <p:cNvPr id="38" name="Graphique 37" descr="Factory">
            <a:extLst>
              <a:ext uri="{FF2B5EF4-FFF2-40B4-BE49-F238E27FC236}">
                <a16:creationId xmlns:a16="http://schemas.microsoft.com/office/drawing/2014/main" id="{A686F62E-7709-4A33-9510-5192B494EF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914" y="2579645"/>
            <a:ext cx="291727" cy="291727"/>
          </a:xfrm>
          <a:prstGeom prst="rect">
            <a:avLst/>
          </a:prstGeom>
        </p:spPr>
      </p:pic>
      <p:pic>
        <p:nvPicPr>
          <p:cNvPr id="39" name="Graphique 38" descr="Usine avec un remplissage uni">
            <a:extLst>
              <a:ext uri="{FF2B5EF4-FFF2-40B4-BE49-F238E27FC236}">
                <a16:creationId xmlns:a16="http://schemas.microsoft.com/office/drawing/2014/main" id="{C88FF919-3046-4429-849F-91F58D69CED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308" y="2845546"/>
            <a:ext cx="291727" cy="291727"/>
          </a:xfrm>
          <a:prstGeom prst="rect">
            <a:avLst/>
          </a:prstGeom>
        </p:spPr>
      </p:pic>
      <p:pic>
        <p:nvPicPr>
          <p:cNvPr id="40" name="Graphique 39" descr="Factory">
            <a:extLst>
              <a:ext uri="{FF2B5EF4-FFF2-40B4-BE49-F238E27FC236}">
                <a16:creationId xmlns:a16="http://schemas.microsoft.com/office/drawing/2014/main" id="{683C6ABE-7A0B-4349-971C-DFED3EFB3B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035" y="2845546"/>
            <a:ext cx="291727" cy="291727"/>
          </a:xfrm>
          <a:prstGeom prst="rect">
            <a:avLst/>
          </a:prstGeom>
        </p:spPr>
      </p:pic>
      <p:pic>
        <p:nvPicPr>
          <p:cNvPr id="41" name="Graphique 40" descr="Usine avec un remplissage uni">
            <a:extLst>
              <a:ext uri="{FF2B5EF4-FFF2-40B4-BE49-F238E27FC236}">
                <a16:creationId xmlns:a16="http://schemas.microsoft.com/office/drawing/2014/main" id="{D99B0424-447F-4FBB-9161-341D5CFEE0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5762" y="2845546"/>
            <a:ext cx="291727" cy="291727"/>
          </a:xfrm>
          <a:prstGeom prst="rect">
            <a:avLst/>
          </a:prstGeom>
        </p:spPr>
      </p:pic>
      <p:pic>
        <p:nvPicPr>
          <p:cNvPr id="42" name="Graphique 41" descr="Factory">
            <a:extLst>
              <a:ext uri="{FF2B5EF4-FFF2-40B4-BE49-F238E27FC236}">
                <a16:creationId xmlns:a16="http://schemas.microsoft.com/office/drawing/2014/main" id="{A09E013B-446F-4927-AA7F-E0F58B667BE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7489" y="2845546"/>
            <a:ext cx="291727" cy="291727"/>
          </a:xfrm>
          <a:prstGeom prst="rect">
            <a:avLst/>
          </a:prstGeom>
        </p:spPr>
      </p:pic>
      <p:pic>
        <p:nvPicPr>
          <p:cNvPr id="43" name="Graphique 42" descr="Usine avec un remplissage uni">
            <a:extLst>
              <a:ext uri="{FF2B5EF4-FFF2-40B4-BE49-F238E27FC236}">
                <a16:creationId xmlns:a16="http://schemas.microsoft.com/office/drawing/2014/main" id="{39354814-E30B-4F75-ABBF-53EA3E87A76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4734" y="2850157"/>
            <a:ext cx="291727" cy="291727"/>
          </a:xfrm>
          <a:prstGeom prst="rect">
            <a:avLst/>
          </a:prstGeom>
        </p:spPr>
      </p:pic>
      <p:pic>
        <p:nvPicPr>
          <p:cNvPr id="44" name="Graphique 43" descr="Factory">
            <a:extLst>
              <a:ext uri="{FF2B5EF4-FFF2-40B4-BE49-F238E27FC236}">
                <a16:creationId xmlns:a16="http://schemas.microsoft.com/office/drawing/2014/main" id="{14D3C21A-B45E-4490-B337-E5F574D0795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6461" y="2850157"/>
            <a:ext cx="291727" cy="291727"/>
          </a:xfrm>
          <a:prstGeom prst="rect">
            <a:avLst/>
          </a:prstGeom>
        </p:spPr>
      </p:pic>
      <p:pic>
        <p:nvPicPr>
          <p:cNvPr id="45" name="Graphique 44" descr="Usine avec un remplissage uni">
            <a:extLst>
              <a:ext uri="{FF2B5EF4-FFF2-40B4-BE49-F238E27FC236}">
                <a16:creationId xmlns:a16="http://schemas.microsoft.com/office/drawing/2014/main" id="{DCB17AC1-1965-4915-A7F2-61C5B8AA5C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188" y="2850157"/>
            <a:ext cx="291727" cy="291727"/>
          </a:xfrm>
          <a:prstGeom prst="rect">
            <a:avLst/>
          </a:prstGeom>
        </p:spPr>
      </p:pic>
      <p:pic>
        <p:nvPicPr>
          <p:cNvPr id="46" name="Graphique 45" descr="Factory">
            <a:extLst>
              <a:ext uri="{FF2B5EF4-FFF2-40B4-BE49-F238E27FC236}">
                <a16:creationId xmlns:a16="http://schemas.microsoft.com/office/drawing/2014/main" id="{7AE77BD1-2392-455E-8C2C-A6D07B7CD0F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9915" y="2850157"/>
            <a:ext cx="291727" cy="291727"/>
          </a:xfrm>
          <a:prstGeom prst="rect">
            <a:avLst/>
          </a:prstGeom>
        </p:spPr>
      </p:pic>
      <p:pic>
        <p:nvPicPr>
          <p:cNvPr id="47" name="Graphique 46" descr="Usine avec un remplissage uni">
            <a:extLst>
              <a:ext uri="{FF2B5EF4-FFF2-40B4-BE49-F238E27FC236}">
                <a16:creationId xmlns:a16="http://schemas.microsoft.com/office/drawing/2014/main" id="{5070DF45-F517-4AD1-A2D7-262B1F8296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1642" y="2845546"/>
            <a:ext cx="291727" cy="291727"/>
          </a:xfrm>
          <a:prstGeom prst="rect">
            <a:avLst/>
          </a:prstGeom>
        </p:spPr>
      </p:pic>
      <p:pic>
        <p:nvPicPr>
          <p:cNvPr id="48" name="Graphique 47" descr="Factory">
            <a:extLst>
              <a:ext uri="{FF2B5EF4-FFF2-40B4-BE49-F238E27FC236}">
                <a16:creationId xmlns:a16="http://schemas.microsoft.com/office/drawing/2014/main" id="{6AEF8F2B-F477-45BE-9277-62DB15CC8D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369" y="2845546"/>
            <a:ext cx="291727" cy="291727"/>
          </a:xfrm>
          <a:prstGeom prst="rect">
            <a:avLst/>
          </a:prstGeom>
        </p:spPr>
      </p:pic>
      <p:pic>
        <p:nvPicPr>
          <p:cNvPr id="49" name="Graphique 48" descr="Usine avec un remplissage uni">
            <a:extLst>
              <a:ext uri="{FF2B5EF4-FFF2-40B4-BE49-F238E27FC236}">
                <a16:creationId xmlns:a16="http://schemas.microsoft.com/office/drawing/2014/main" id="{106DA5D3-92C0-4F11-82E4-1600BD5F937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308" y="3146495"/>
            <a:ext cx="291727" cy="291727"/>
          </a:xfrm>
          <a:prstGeom prst="rect">
            <a:avLst/>
          </a:prstGeom>
        </p:spPr>
      </p:pic>
      <p:pic>
        <p:nvPicPr>
          <p:cNvPr id="50" name="Graphique 49" descr="Factory">
            <a:extLst>
              <a:ext uri="{FF2B5EF4-FFF2-40B4-BE49-F238E27FC236}">
                <a16:creationId xmlns:a16="http://schemas.microsoft.com/office/drawing/2014/main" id="{5DBAF082-489A-41C1-B225-E3D72B1D518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035" y="3146495"/>
            <a:ext cx="291727" cy="291727"/>
          </a:xfrm>
          <a:prstGeom prst="rect">
            <a:avLst/>
          </a:prstGeom>
        </p:spPr>
      </p:pic>
      <p:pic>
        <p:nvPicPr>
          <p:cNvPr id="51" name="Graphique 50" descr="Usine avec un remplissage uni">
            <a:extLst>
              <a:ext uri="{FF2B5EF4-FFF2-40B4-BE49-F238E27FC236}">
                <a16:creationId xmlns:a16="http://schemas.microsoft.com/office/drawing/2014/main" id="{BEEF0C76-6D5C-42E2-A78F-B4BFD553B89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5762" y="3146495"/>
            <a:ext cx="291727" cy="291727"/>
          </a:xfrm>
          <a:prstGeom prst="rect">
            <a:avLst/>
          </a:prstGeom>
        </p:spPr>
      </p:pic>
      <p:pic>
        <p:nvPicPr>
          <p:cNvPr id="52" name="Graphique 51" descr="Factory">
            <a:extLst>
              <a:ext uri="{FF2B5EF4-FFF2-40B4-BE49-F238E27FC236}">
                <a16:creationId xmlns:a16="http://schemas.microsoft.com/office/drawing/2014/main" id="{FD8A0F84-6C38-4B3F-8CE8-4E10BAAB99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7489" y="3146495"/>
            <a:ext cx="291727" cy="291727"/>
          </a:xfrm>
          <a:prstGeom prst="rect">
            <a:avLst/>
          </a:prstGeom>
        </p:spPr>
      </p:pic>
      <p:pic>
        <p:nvPicPr>
          <p:cNvPr id="53" name="Graphique 52" descr="Usine avec un remplissage uni">
            <a:extLst>
              <a:ext uri="{FF2B5EF4-FFF2-40B4-BE49-F238E27FC236}">
                <a16:creationId xmlns:a16="http://schemas.microsoft.com/office/drawing/2014/main" id="{B29597F8-F095-4134-AC1B-B45ECD8FB1A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4734" y="3151106"/>
            <a:ext cx="291727" cy="291727"/>
          </a:xfrm>
          <a:prstGeom prst="rect">
            <a:avLst/>
          </a:prstGeom>
        </p:spPr>
      </p:pic>
      <p:pic>
        <p:nvPicPr>
          <p:cNvPr id="54" name="Graphique 53" descr="Factory">
            <a:extLst>
              <a:ext uri="{FF2B5EF4-FFF2-40B4-BE49-F238E27FC236}">
                <a16:creationId xmlns:a16="http://schemas.microsoft.com/office/drawing/2014/main" id="{E6220A57-E2CA-42E2-8216-3BB36D038D3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6461" y="3151106"/>
            <a:ext cx="291727" cy="291727"/>
          </a:xfrm>
          <a:prstGeom prst="rect">
            <a:avLst/>
          </a:prstGeom>
        </p:spPr>
      </p:pic>
      <p:pic>
        <p:nvPicPr>
          <p:cNvPr id="55" name="Graphique 54" descr="Usine avec un remplissage uni">
            <a:extLst>
              <a:ext uri="{FF2B5EF4-FFF2-40B4-BE49-F238E27FC236}">
                <a16:creationId xmlns:a16="http://schemas.microsoft.com/office/drawing/2014/main" id="{F153994C-FEB8-44D7-86B6-C3709B77A9D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188" y="3151106"/>
            <a:ext cx="291727" cy="291727"/>
          </a:xfrm>
          <a:prstGeom prst="rect">
            <a:avLst/>
          </a:prstGeom>
        </p:spPr>
      </p:pic>
      <p:pic>
        <p:nvPicPr>
          <p:cNvPr id="56" name="Graphique 55" descr="Factory">
            <a:extLst>
              <a:ext uri="{FF2B5EF4-FFF2-40B4-BE49-F238E27FC236}">
                <a16:creationId xmlns:a16="http://schemas.microsoft.com/office/drawing/2014/main" id="{5172DE17-4611-4AEC-871D-CA40D8E1F2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9915" y="3151106"/>
            <a:ext cx="291727" cy="291727"/>
          </a:xfrm>
          <a:prstGeom prst="rect">
            <a:avLst/>
          </a:prstGeom>
        </p:spPr>
      </p:pic>
      <p:pic>
        <p:nvPicPr>
          <p:cNvPr id="57" name="Graphique 56" descr="Usine avec un remplissage uni">
            <a:extLst>
              <a:ext uri="{FF2B5EF4-FFF2-40B4-BE49-F238E27FC236}">
                <a16:creationId xmlns:a16="http://schemas.microsoft.com/office/drawing/2014/main" id="{77036326-1B7E-4D43-A6EF-3C9E52D2190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1642" y="3146495"/>
            <a:ext cx="291727" cy="291727"/>
          </a:xfrm>
          <a:prstGeom prst="rect">
            <a:avLst/>
          </a:prstGeom>
        </p:spPr>
      </p:pic>
      <p:pic>
        <p:nvPicPr>
          <p:cNvPr id="58" name="Graphique 57" descr="Factory">
            <a:extLst>
              <a:ext uri="{FF2B5EF4-FFF2-40B4-BE49-F238E27FC236}">
                <a16:creationId xmlns:a16="http://schemas.microsoft.com/office/drawing/2014/main" id="{0946BFD3-FBFC-4888-BA63-E1E87D75E1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369" y="3146495"/>
            <a:ext cx="291727" cy="291727"/>
          </a:xfrm>
          <a:prstGeom prst="rect">
            <a:avLst/>
          </a:prstGeom>
        </p:spPr>
      </p:pic>
      <p:pic>
        <p:nvPicPr>
          <p:cNvPr id="59" name="Graphique 58" descr="Usine avec un remplissage uni">
            <a:extLst>
              <a:ext uri="{FF2B5EF4-FFF2-40B4-BE49-F238E27FC236}">
                <a16:creationId xmlns:a16="http://schemas.microsoft.com/office/drawing/2014/main" id="{2A4C2FC4-24F4-4C47-8D31-86D784B7C1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506" y="3453966"/>
            <a:ext cx="291727" cy="291727"/>
          </a:xfrm>
          <a:prstGeom prst="rect">
            <a:avLst/>
          </a:prstGeom>
        </p:spPr>
      </p:pic>
      <p:pic>
        <p:nvPicPr>
          <p:cNvPr id="60" name="Graphique 59" descr="Factory">
            <a:extLst>
              <a:ext uri="{FF2B5EF4-FFF2-40B4-BE49-F238E27FC236}">
                <a16:creationId xmlns:a16="http://schemas.microsoft.com/office/drawing/2014/main" id="{CEF4C519-67E7-465A-948A-B2EF455D5B1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233" y="3453966"/>
            <a:ext cx="291727" cy="291727"/>
          </a:xfrm>
          <a:prstGeom prst="rect">
            <a:avLst/>
          </a:prstGeom>
        </p:spPr>
      </p:pic>
      <p:pic>
        <p:nvPicPr>
          <p:cNvPr id="61" name="Graphique 60" descr="Usine avec un remplissage uni">
            <a:extLst>
              <a:ext uri="{FF2B5EF4-FFF2-40B4-BE49-F238E27FC236}">
                <a16:creationId xmlns:a16="http://schemas.microsoft.com/office/drawing/2014/main" id="{0F2E8D5B-4645-4F29-BADF-3FD485D7DB4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2960" y="3453966"/>
            <a:ext cx="291727" cy="291727"/>
          </a:xfrm>
          <a:prstGeom prst="rect">
            <a:avLst/>
          </a:prstGeom>
        </p:spPr>
      </p:pic>
      <p:pic>
        <p:nvPicPr>
          <p:cNvPr id="62" name="Graphique 61" descr="Factory">
            <a:extLst>
              <a:ext uri="{FF2B5EF4-FFF2-40B4-BE49-F238E27FC236}">
                <a16:creationId xmlns:a16="http://schemas.microsoft.com/office/drawing/2014/main" id="{067634F1-0E43-4944-81CF-ABE7A5D68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4687" y="3453966"/>
            <a:ext cx="291727" cy="291727"/>
          </a:xfrm>
          <a:prstGeom prst="rect">
            <a:avLst/>
          </a:prstGeom>
        </p:spPr>
      </p:pic>
      <p:pic>
        <p:nvPicPr>
          <p:cNvPr id="63" name="Graphique 62" descr="Usine avec un remplissage uni">
            <a:extLst>
              <a:ext uri="{FF2B5EF4-FFF2-40B4-BE49-F238E27FC236}">
                <a16:creationId xmlns:a16="http://schemas.microsoft.com/office/drawing/2014/main" id="{2964CB36-E46B-471F-9853-7D953C396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1932" y="3458577"/>
            <a:ext cx="291727" cy="291727"/>
          </a:xfrm>
          <a:prstGeom prst="rect">
            <a:avLst/>
          </a:prstGeom>
        </p:spPr>
      </p:pic>
      <p:pic>
        <p:nvPicPr>
          <p:cNvPr id="64" name="Graphique 63" descr="Factory">
            <a:extLst>
              <a:ext uri="{FF2B5EF4-FFF2-40B4-BE49-F238E27FC236}">
                <a16:creationId xmlns:a16="http://schemas.microsoft.com/office/drawing/2014/main" id="{FA1A39B3-3D64-49EF-BCD1-CF266FDED4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3659" y="3458577"/>
            <a:ext cx="291727" cy="291727"/>
          </a:xfrm>
          <a:prstGeom prst="rect">
            <a:avLst/>
          </a:prstGeom>
        </p:spPr>
      </p:pic>
      <p:pic>
        <p:nvPicPr>
          <p:cNvPr id="65" name="Graphique 64" descr="Usine avec un remplissage uni">
            <a:extLst>
              <a:ext uri="{FF2B5EF4-FFF2-40B4-BE49-F238E27FC236}">
                <a16:creationId xmlns:a16="http://schemas.microsoft.com/office/drawing/2014/main" id="{245A72A3-2B28-4DB4-89D5-8790C92DE0A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5386" y="3458577"/>
            <a:ext cx="291727" cy="291727"/>
          </a:xfrm>
          <a:prstGeom prst="rect">
            <a:avLst/>
          </a:prstGeom>
        </p:spPr>
      </p:pic>
      <p:pic>
        <p:nvPicPr>
          <p:cNvPr id="66" name="Graphique 65" descr="Factory">
            <a:extLst>
              <a:ext uri="{FF2B5EF4-FFF2-40B4-BE49-F238E27FC236}">
                <a16:creationId xmlns:a16="http://schemas.microsoft.com/office/drawing/2014/main" id="{50D2664F-31F3-4947-9AEE-A1A4A12301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7113" y="3458577"/>
            <a:ext cx="291727" cy="291727"/>
          </a:xfrm>
          <a:prstGeom prst="rect">
            <a:avLst/>
          </a:prstGeom>
        </p:spPr>
      </p:pic>
      <p:pic>
        <p:nvPicPr>
          <p:cNvPr id="67" name="Graphique 66" descr="Usine avec un remplissage uni">
            <a:extLst>
              <a:ext uri="{FF2B5EF4-FFF2-40B4-BE49-F238E27FC236}">
                <a16:creationId xmlns:a16="http://schemas.microsoft.com/office/drawing/2014/main" id="{089F2292-774D-4E76-8544-4575F35F71C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8840" y="3453966"/>
            <a:ext cx="291727" cy="291727"/>
          </a:xfrm>
          <a:prstGeom prst="rect">
            <a:avLst/>
          </a:prstGeom>
        </p:spPr>
      </p:pic>
      <p:pic>
        <p:nvPicPr>
          <p:cNvPr id="68" name="Graphique 67" descr="Factory">
            <a:extLst>
              <a:ext uri="{FF2B5EF4-FFF2-40B4-BE49-F238E27FC236}">
                <a16:creationId xmlns:a16="http://schemas.microsoft.com/office/drawing/2014/main" id="{1DF3D98B-133B-4320-8A3D-37902197C97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0567" y="3453966"/>
            <a:ext cx="291727" cy="291727"/>
          </a:xfrm>
          <a:prstGeom prst="rect">
            <a:avLst/>
          </a:prstGeom>
        </p:spPr>
      </p:pic>
      <p:pic>
        <p:nvPicPr>
          <p:cNvPr id="69" name="Graphique 68" descr="Usine avec un remplissage uni">
            <a:extLst>
              <a:ext uri="{FF2B5EF4-FFF2-40B4-BE49-F238E27FC236}">
                <a16:creationId xmlns:a16="http://schemas.microsoft.com/office/drawing/2014/main" id="{BD7DE242-AA93-444F-9CE7-6FC67E9694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506" y="3754915"/>
            <a:ext cx="291727" cy="291727"/>
          </a:xfrm>
          <a:prstGeom prst="rect">
            <a:avLst/>
          </a:prstGeom>
        </p:spPr>
      </p:pic>
      <p:pic>
        <p:nvPicPr>
          <p:cNvPr id="70" name="Graphique 69" descr="Factory">
            <a:extLst>
              <a:ext uri="{FF2B5EF4-FFF2-40B4-BE49-F238E27FC236}">
                <a16:creationId xmlns:a16="http://schemas.microsoft.com/office/drawing/2014/main" id="{46E818B9-DCC3-44A1-B715-B913EF21B4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233" y="3754915"/>
            <a:ext cx="291727" cy="291727"/>
          </a:xfrm>
          <a:prstGeom prst="rect">
            <a:avLst/>
          </a:prstGeom>
        </p:spPr>
      </p:pic>
      <p:pic>
        <p:nvPicPr>
          <p:cNvPr id="71" name="Graphique 70" descr="Usine avec un remplissage uni">
            <a:extLst>
              <a:ext uri="{FF2B5EF4-FFF2-40B4-BE49-F238E27FC236}">
                <a16:creationId xmlns:a16="http://schemas.microsoft.com/office/drawing/2014/main" id="{BE3A94F9-F1E4-43BB-B7C8-37702E92697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2960" y="3754915"/>
            <a:ext cx="291727" cy="291727"/>
          </a:xfrm>
          <a:prstGeom prst="rect">
            <a:avLst/>
          </a:prstGeom>
        </p:spPr>
      </p:pic>
      <p:pic>
        <p:nvPicPr>
          <p:cNvPr id="72" name="Graphique 71" descr="Factory">
            <a:extLst>
              <a:ext uri="{FF2B5EF4-FFF2-40B4-BE49-F238E27FC236}">
                <a16:creationId xmlns:a16="http://schemas.microsoft.com/office/drawing/2014/main" id="{D04FD1FC-D720-4DB4-8EB9-29EC56D2E3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54687" y="3754915"/>
            <a:ext cx="291727" cy="291727"/>
          </a:xfrm>
          <a:prstGeom prst="rect">
            <a:avLst/>
          </a:prstGeom>
        </p:spPr>
      </p:pic>
      <p:pic>
        <p:nvPicPr>
          <p:cNvPr id="73" name="Graphique 72" descr="Usine avec un remplissage uni">
            <a:extLst>
              <a:ext uri="{FF2B5EF4-FFF2-40B4-BE49-F238E27FC236}">
                <a16:creationId xmlns:a16="http://schemas.microsoft.com/office/drawing/2014/main" id="{82FF617B-EFE3-4177-9A58-77ADA9D44E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51932" y="3759526"/>
            <a:ext cx="291727" cy="291727"/>
          </a:xfrm>
          <a:prstGeom prst="rect">
            <a:avLst/>
          </a:prstGeom>
        </p:spPr>
      </p:pic>
      <p:pic>
        <p:nvPicPr>
          <p:cNvPr id="74" name="Graphique 73" descr="Factory">
            <a:extLst>
              <a:ext uri="{FF2B5EF4-FFF2-40B4-BE49-F238E27FC236}">
                <a16:creationId xmlns:a16="http://schemas.microsoft.com/office/drawing/2014/main" id="{D1022E57-6DD4-4F55-A4A2-B6516FCE24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43659" y="3759526"/>
            <a:ext cx="291727" cy="291727"/>
          </a:xfrm>
          <a:prstGeom prst="rect">
            <a:avLst/>
          </a:prstGeom>
        </p:spPr>
      </p:pic>
      <p:pic>
        <p:nvPicPr>
          <p:cNvPr id="75" name="Graphique 74" descr="Usine avec un remplissage uni">
            <a:extLst>
              <a:ext uri="{FF2B5EF4-FFF2-40B4-BE49-F238E27FC236}">
                <a16:creationId xmlns:a16="http://schemas.microsoft.com/office/drawing/2014/main" id="{8C94C0C0-B1C3-46A5-A023-109EFEBB86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35386" y="3759526"/>
            <a:ext cx="291727" cy="291727"/>
          </a:xfrm>
          <a:prstGeom prst="rect">
            <a:avLst/>
          </a:prstGeom>
        </p:spPr>
      </p:pic>
      <p:pic>
        <p:nvPicPr>
          <p:cNvPr id="76" name="Graphique 75" descr="Factory">
            <a:extLst>
              <a:ext uri="{FF2B5EF4-FFF2-40B4-BE49-F238E27FC236}">
                <a16:creationId xmlns:a16="http://schemas.microsoft.com/office/drawing/2014/main" id="{6C5E1BCE-8C41-4491-BDFD-AA174CE33A7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27113" y="3759526"/>
            <a:ext cx="291727" cy="291727"/>
          </a:xfrm>
          <a:prstGeom prst="rect">
            <a:avLst/>
          </a:prstGeom>
        </p:spPr>
      </p:pic>
      <p:pic>
        <p:nvPicPr>
          <p:cNvPr id="77" name="Graphique 76" descr="Usine avec un remplissage uni">
            <a:extLst>
              <a:ext uri="{FF2B5EF4-FFF2-40B4-BE49-F238E27FC236}">
                <a16:creationId xmlns:a16="http://schemas.microsoft.com/office/drawing/2014/main" id="{AEE6178E-842B-4B0F-BCCD-EFDA946ABD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18840" y="3754915"/>
            <a:ext cx="291727" cy="291727"/>
          </a:xfrm>
          <a:prstGeom prst="rect">
            <a:avLst/>
          </a:prstGeom>
        </p:spPr>
      </p:pic>
      <p:pic>
        <p:nvPicPr>
          <p:cNvPr id="78" name="Graphique 77" descr="Factory">
            <a:extLst>
              <a:ext uri="{FF2B5EF4-FFF2-40B4-BE49-F238E27FC236}">
                <a16:creationId xmlns:a16="http://schemas.microsoft.com/office/drawing/2014/main" id="{9472FD2E-F615-4E73-8589-A1B1ADBE9B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0567" y="3754915"/>
            <a:ext cx="291727" cy="291727"/>
          </a:xfrm>
          <a:prstGeom prst="rect">
            <a:avLst/>
          </a:prstGeom>
        </p:spPr>
      </p:pic>
      <p:pic>
        <p:nvPicPr>
          <p:cNvPr id="79" name="Graphique 78" descr="Usine avec un remplissage uni">
            <a:extLst>
              <a:ext uri="{FF2B5EF4-FFF2-40B4-BE49-F238E27FC236}">
                <a16:creationId xmlns:a16="http://schemas.microsoft.com/office/drawing/2014/main" id="{99B39C4C-D8C3-4028-A2D6-83E9728A5C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853" y="4005072"/>
            <a:ext cx="291727" cy="291727"/>
          </a:xfrm>
          <a:prstGeom prst="rect">
            <a:avLst/>
          </a:prstGeom>
        </p:spPr>
      </p:pic>
      <p:pic>
        <p:nvPicPr>
          <p:cNvPr id="80" name="Graphique 79" descr="Factory">
            <a:extLst>
              <a:ext uri="{FF2B5EF4-FFF2-40B4-BE49-F238E27FC236}">
                <a16:creationId xmlns:a16="http://schemas.microsoft.com/office/drawing/2014/main" id="{452DDF90-C215-4AC1-82B3-D7B74D47BD5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580" y="4005072"/>
            <a:ext cx="291727" cy="291727"/>
          </a:xfrm>
          <a:prstGeom prst="rect">
            <a:avLst/>
          </a:prstGeom>
        </p:spPr>
      </p:pic>
      <p:pic>
        <p:nvPicPr>
          <p:cNvPr id="81" name="Graphique 80" descr="Usine avec un remplissage uni">
            <a:extLst>
              <a:ext uri="{FF2B5EF4-FFF2-40B4-BE49-F238E27FC236}">
                <a16:creationId xmlns:a16="http://schemas.microsoft.com/office/drawing/2014/main" id="{B3FF3F30-CB97-4530-8315-7D6DA8E1093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6307" y="4005072"/>
            <a:ext cx="291727" cy="291727"/>
          </a:xfrm>
          <a:prstGeom prst="rect">
            <a:avLst/>
          </a:prstGeom>
        </p:spPr>
      </p:pic>
      <p:pic>
        <p:nvPicPr>
          <p:cNvPr id="82" name="Graphique 81" descr="Factory">
            <a:extLst>
              <a:ext uri="{FF2B5EF4-FFF2-40B4-BE49-F238E27FC236}">
                <a16:creationId xmlns:a16="http://schemas.microsoft.com/office/drawing/2014/main" id="{B36A149F-F227-4312-8FEC-8D19E604BD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8034" y="4005072"/>
            <a:ext cx="291727" cy="291727"/>
          </a:xfrm>
          <a:prstGeom prst="rect">
            <a:avLst/>
          </a:prstGeom>
        </p:spPr>
      </p:pic>
      <p:pic>
        <p:nvPicPr>
          <p:cNvPr id="83" name="Graphique 82" descr="Usine avec un remplissage uni">
            <a:extLst>
              <a:ext uri="{FF2B5EF4-FFF2-40B4-BE49-F238E27FC236}">
                <a16:creationId xmlns:a16="http://schemas.microsoft.com/office/drawing/2014/main" id="{A4C3F4CC-7CFB-4365-B04C-C0F89A6837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5279" y="4009683"/>
            <a:ext cx="291727" cy="291727"/>
          </a:xfrm>
          <a:prstGeom prst="rect">
            <a:avLst/>
          </a:prstGeom>
        </p:spPr>
      </p:pic>
      <p:pic>
        <p:nvPicPr>
          <p:cNvPr id="84" name="Graphique 83" descr="Factory">
            <a:extLst>
              <a:ext uri="{FF2B5EF4-FFF2-40B4-BE49-F238E27FC236}">
                <a16:creationId xmlns:a16="http://schemas.microsoft.com/office/drawing/2014/main" id="{5EFDF4BD-8696-4880-B962-1275819A9B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7006" y="4009683"/>
            <a:ext cx="291727" cy="291727"/>
          </a:xfrm>
          <a:prstGeom prst="rect">
            <a:avLst/>
          </a:prstGeom>
        </p:spPr>
      </p:pic>
      <p:pic>
        <p:nvPicPr>
          <p:cNvPr id="85" name="Graphique 84" descr="Usine avec un remplissage uni">
            <a:extLst>
              <a:ext uri="{FF2B5EF4-FFF2-40B4-BE49-F238E27FC236}">
                <a16:creationId xmlns:a16="http://schemas.microsoft.com/office/drawing/2014/main" id="{40559F56-A54E-41A7-8E80-8B5FC82A69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733" y="4009683"/>
            <a:ext cx="291727" cy="291727"/>
          </a:xfrm>
          <a:prstGeom prst="rect">
            <a:avLst/>
          </a:prstGeom>
        </p:spPr>
      </p:pic>
      <p:pic>
        <p:nvPicPr>
          <p:cNvPr id="86" name="Graphique 85" descr="Factory">
            <a:extLst>
              <a:ext uri="{FF2B5EF4-FFF2-40B4-BE49-F238E27FC236}">
                <a16:creationId xmlns:a16="http://schemas.microsoft.com/office/drawing/2014/main" id="{0024B328-294E-485A-AC2C-85D45220A9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0460" y="4009683"/>
            <a:ext cx="291727" cy="291727"/>
          </a:xfrm>
          <a:prstGeom prst="rect">
            <a:avLst/>
          </a:prstGeom>
        </p:spPr>
      </p:pic>
      <p:pic>
        <p:nvPicPr>
          <p:cNvPr id="87" name="Graphique 86" descr="Usine avec un remplissage uni">
            <a:extLst>
              <a:ext uri="{FF2B5EF4-FFF2-40B4-BE49-F238E27FC236}">
                <a16:creationId xmlns:a16="http://schemas.microsoft.com/office/drawing/2014/main" id="{8DE5EFD2-B684-43D3-B6D9-9D50F9EA9B2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2187" y="4005072"/>
            <a:ext cx="291727" cy="291727"/>
          </a:xfrm>
          <a:prstGeom prst="rect">
            <a:avLst/>
          </a:prstGeom>
        </p:spPr>
      </p:pic>
      <p:pic>
        <p:nvPicPr>
          <p:cNvPr id="88" name="Graphique 87" descr="Factory">
            <a:extLst>
              <a:ext uri="{FF2B5EF4-FFF2-40B4-BE49-F238E27FC236}">
                <a16:creationId xmlns:a16="http://schemas.microsoft.com/office/drawing/2014/main" id="{11691BF6-68EB-4DD8-8DFA-CECF484C34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914" y="4005072"/>
            <a:ext cx="291727" cy="291727"/>
          </a:xfrm>
          <a:prstGeom prst="rect">
            <a:avLst/>
          </a:prstGeom>
        </p:spPr>
      </p:pic>
      <p:pic>
        <p:nvPicPr>
          <p:cNvPr id="89" name="Graphique 88" descr="Usine avec un remplissage uni">
            <a:extLst>
              <a:ext uri="{FF2B5EF4-FFF2-40B4-BE49-F238E27FC236}">
                <a16:creationId xmlns:a16="http://schemas.microsoft.com/office/drawing/2014/main" id="{1CA5961A-DA24-4D44-BF1D-06C5DEC6B7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853" y="4306021"/>
            <a:ext cx="291727" cy="291727"/>
          </a:xfrm>
          <a:prstGeom prst="rect">
            <a:avLst/>
          </a:prstGeom>
        </p:spPr>
      </p:pic>
      <p:pic>
        <p:nvPicPr>
          <p:cNvPr id="90" name="Graphique 89" descr="Factory">
            <a:extLst>
              <a:ext uri="{FF2B5EF4-FFF2-40B4-BE49-F238E27FC236}">
                <a16:creationId xmlns:a16="http://schemas.microsoft.com/office/drawing/2014/main" id="{DE443147-276F-4DBD-8881-800FAF91DC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580" y="4306021"/>
            <a:ext cx="291727" cy="291727"/>
          </a:xfrm>
          <a:prstGeom prst="rect">
            <a:avLst/>
          </a:prstGeom>
        </p:spPr>
      </p:pic>
      <p:pic>
        <p:nvPicPr>
          <p:cNvPr id="91" name="Graphique 90" descr="Usine avec un remplissage uni">
            <a:extLst>
              <a:ext uri="{FF2B5EF4-FFF2-40B4-BE49-F238E27FC236}">
                <a16:creationId xmlns:a16="http://schemas.microsoft.com/office/drawing/2014/main" id="{A88E30CD-9F03-445A-AA86-5849D01B7A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6307" y="4306021"/>
            <a:ext cx="291727" cy="291727"/>
          </a:xfrm>
          <a:prstGeom prst="rect">
            <a:avLst/>
          </a:prstGeom>
        </p:spPr>
      </p:pic>
      <p:pic>
        <p:nvPicPr>
          <p:cNvPr id="92" name="Graphique 91" descr="Factory">
            <a:extLst>
              <a:ext uri="{FF2B5EF4-FFF2-40B4-BE49-F238E27FC236}">
                <a16:creationId xmlns:a16="http://schemas.microsoft.com/office/drawing/2014/main" id="{544BE69E-E3D6-4899-81F5-F1324B60C7B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8034" y="4306021"/>
            <a:ext cx="291727" cy="291727"/>
          </a:xfrm>
          <a:prstGeom prst="rect">
            <a:avLst/>
          </a:prstGeom>
        </p:spPr>
      </p:pic>
      <p:pic>
        <p:nvPicPr>
          <p:cNvPr id="93" name="Graphique 92" descr="Usine avec un remplissage uni">
            <a:extLst>
              <a:ext uri="{FF2B5EF4-FFF2-40B4-BE49-F238E27FC236}">
                <a16:creationId xmlns:a16="http://schemas.microsoft.com/office/drawing/2014/main" id="{17D1D953-B134-4201-A230-BB249241890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5279" y="4310632"/>
            <a:ext cx="291727" cy="291727"/>
          </a:xfrm>
          <a:prstGeom prst="rect">
            <a:avLst/>
          </a:prstGeom>
        </p:spPr>
      </p:pic>
      <p:pic>
        <p:nvPicPr>
          <p:cNvPr id="94" name="Graphique 93" descr="Factory">
            <a:extLst>
              <a:ext uri="{FF2B5EF4-FFF2-40B4-BE49-F238E27FC236}">
                <a16:creationId xmlns:a16="http://schemas.microsoft.com/office/drawing/2014/main" id="{F79D8994-3466-49F6-81C2-471CCAADCE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7006" y="4310632"/>
            <a:ext cx="291727" cy="291727"/>
          </a:xfrm>
          <a:prstGeom prst="rect">
            <a:avLst/>
          </a:prstGeom>
        </p:spPr>
      </p:pic>
      <p:pic>
        <p:nvPicPr>
          <p:cNvPr id="95" name="Graphique 94" descr="Usine avec un remplissage uni">
            <a:extLst>
              <a:ext uri="{FF2B5EF4-FFF2-40B4-BE49-F238E27FC236}">
                <a16:creationId xmlns:a16="http://schemas.microsoft.com/office/drawing/2014/main" id="{2FB40D87-137A-4D9A-A22D-7EF75010ED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733" y="4310632"/>
            <a:ext cx="291727" cy="291727"/>
          </a:xfrm>
          <a:prstGeom prst="rect">
            <a:avLst/>
          </a:prstGeom>
        </p:spPr>
      </p:pic>
      <p:pic>
        <p:nvPicPr>
          <p:cNvPr id="96" name="Graphique 95" descr="Factory">
            <a:extLst>
              <a:ext uri="{FF2B5EF4-FFF2-40B4-BE49-F238E27FC236}">
                <a16:creationId xmlns:a16="http://schemas.microsoft.com/office/drawing/2014/main" id="{25283058-DF88-4300-A88D-B11616C32C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10460" y="4310632"/>
            <a:ext cx="291727" cy="291727"/>
          </a:xfrm>
          <a:prstGeom prst="rect">
            <a:avLst/>
          </a:prstGeom>
        </p:spPr>
      </p:pic>
      <p:pic>
        <p:nvPicPr>
          <p:cNvPr id="97" name="Graphique 96" descr="Usine avec un remplissage uni">
            <a:extLst>
              <a:ext uri="{FF2B5EF4-FFF2-40B4-BE49-F238E27FC236}">
                <a16:creationId xmlns:a16="http://schemas.microsoft.com/office/drawing/2014/main" id="{88EDDDD9-2A6E-44AC-A0CA-F93DC139DF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2187" y="4306021"/>
            <a:ext cx="291727" cy="291727"/>
          </a:xfrm>
          <a:prstGeom prst="rect">
            <a:avLst/>
          </a:prstGeom>
        </p:spPr>
      </p:pic>
      <p:pic>
        <p:nvPicPr>
          <p:cNvPr id="98" name="Graphique 97" descr="Factory">
            <a:extLst>
              <a:ext uri="{FF2B5EF4-FFF2-40B4-BE49-F238E27FC236}">
                <a16:creationId xmlns:a16="http://schemas.microsoft.com/office/drawing/2014/main" id="{08AA3139-654B-4998-A86D-A1FBE0C68CA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914" y="4306021"/>
            <a:ext cx="291727" cy="291727"/>
          </a:xfrm>
          <a:prstGeom prst="rect">
            <a:avLst/>
          </a:prstGeom>
        </p:spPr>
      </p:pic>
      <p:pic>
        <p:nvPicPr>
          <p:cNvPr id="99" name="Graphique 98" descr="Usine avec un remplissage uni">
            <a:extLst>
              <a:ext uri="{FF2B5EF4-FFF2-40B4-BE49-F238E27FC236}">
                <a16:creationId xmlns:a16="http://schemas.microsoft.com/office/drawing/2014/main" id="{7B2027DF-457B-4A7F-93F5-539F917E1B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308" y="4571922"/>
            <a:ext cx="291727" cy="291727"/>
          </a:xfrm>
          <a:prstGeom prst="rect">
            <a:avLst/>
          </a:prstGeom>
        </p:spPr>
      </p:pic>
      <p:pic>
        <p:nvPicPr>
          <p:cNvPr id="100" name="Graphique 99" descr="Factory">
            <a:extLst>
              <a:ext uri="{FF2B5EF4-FFF2-40B4-BE49-F238E27FC236}">
                <a16:creationId xmlns:a16="http://schemas.microsoft.com/office/drawing/2014/main" id="{4AF19A84-1779-42EC-915D-4C1536A28C5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035" y="4571922"/>
            <a:ext cx="291727" cy="291727"/>
          </a:xfrm>
          <a:prstGeom prst="rect">
            <a:avLst/>
          </a:prstGeom>
        </p:spPr>
      </p:pic>
      <p:pic>
        <p:nvPicPr>
          <p:cNvPr id="101" name="Graphique 100" descr="Usine avec un remplissage uni">
            <a:extLst>
              <a:ext uri="{FF2B5EF4-FFF2-40B4-BE49-F238E27FC236}">
                <a16:creationId xmlns:a16="http://schemas.microsoft.com/office/drawing/2014/main" id="{E0FB6C4F-51CC-4B46-A58B-9D3A912261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5762" y="4571922"/>
            <a:ext cx="291727" cy="291727"/>
          </a:xfrm>
          <a:prstGeom prst="rect">
            <a:avLst/>
          </a:prstGeom>
        </p:spPr>
      </p:pic>
      <p:pic>
        <p:nvPicPr>
          <p:cNvPr id="102" name="Graphique 101" descr="Factory">
            <a:extLst>
              <a:ext uri="{FF2B5EF4-FFF2-40B4-BE49-F238E27FC236}">
                <a16:creationId xmlns:a16="http://schemas.microsoft.com/office/drawing/2014/main" id="{83F91716-9C01-4AD1-A544-7747BB945A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7489" y="4571922"/>
            <a:ext cx="291727" cy="291727"/>
          </a:xfrm>
          <a:prstGeom prst="rect">
            <a:avLst/>
          </a:prstGeom>
        </p:spPr>
      </p:pic>
      <p:pic>
        <p:nvPicPr>
          <p:cNvPr id="103" name="Graphique 102" descr="Usine avec un remplissage uni">
            <a:extLst>
              <a:ext uri="{FF2B5EF4-FFF2-40B4-BE49-F238E27FC236}">
                <a16:creationId xmlns:a16="http://schemas.microsoft.com/office/drawing/2014/main" id="{62C9EC42-918F-4A13-A47F-0E9D4A7154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4734" y="4576533"/>
            <a:ext cx="291727" cy="291727"/>
          </a:xfrm>
          <a:prstGeom prst="rect">
            <a:avLst/>
          </a:prstGeom>
        </p:spPr>
      </p:pic>
      <p:pic>
        <p:nvPicPr>
          <p:cNvPr id="104" name="Graphique 103" descr="Factory">
            <a:extLst>
              <a:ext uri="{FF2B5EF4-FFF2-40B4-BE49-F238E27FC236}">
                <a16:creationId xmlns:a16="http://schemas.microsoft.com/office/drawing/2014/main" id="{54FE8048-D7D8-473A-A5A9-993EB844073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6461" y="4576533"/>
            <a:ext cx="291727" cy="291727"/>
          </a:xfrm>
          <a:prstGeom prst="rect">
            <a:avLst/>
          </a:prstGeom>
        </p:spPr>
      </p:pic>
      <p:pic>
        <p:nvPicPr>
          <p:cNvPr id="105" name="Graphique 104" descr="Usine avec un remplissage uni">
            <a:extLst>
              <a:ext uri="{FF2B5EF4-FFF2-40B4-BE49-F238E27FC236}">
                <a16:creationId xmlns:a16="http://schemas.microsoft.com/office/drawing/2014/main" id="{198870D3-3E38-4298-AF11-96F55A32FDB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188" y="4576533"/>
            <a:ext cx="291727" cy="291727"/>
          </a:xfrm>
          <a:prstGeom prst="rect">
            <a:avLst/>
          </a:prstGeom>
        </p:spPr>
      </p:pic>
      <p:pic>
        <p:nvPicPr>
          <p:cNvPr id="106" name="Graphique 105" descr="Factory">
            <a:extLst>
              <a:ext uri="{FF2B5EF4-FFF2-40B4-BE49-F238E27FC236}">
                <a16:creationId xmlns:a16="http://schemas.microsoft.com/office/drawing/2014/main" id="{ED4F3D23-B169-4FCA-97A2-366E7DB341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9915" y="4576533"/>
            <a:ext cx="291727" cy="291727"/>
          </a:xfrm>
          <a:prstGeom prst="rect">
            <a:avLst/>
          </a:prstGeom>
        </p:spPr>
      </p:pic>
      <p:pic>
        <p:nvPicPr>
          <p:cNvPr id="107" name="Graphique 106" descr="Usine avec un remplissage uni">
            <a:extLst>
              <a:ext uri="{FF2B5EF4-FFF2-40B4-BE49-F238E27FC236}">
                <a16:creationId xmlns:a16="http://schemas.microsoft.com/office/drawing/2014/main" id="{82478AEF-04BD-4B0A-81BA-F224A330550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1642" y="4571922"/>
            <a:ext cx="291727" cy="291727"/>
          </a:xfrm>
          <a:prstGeom prst="rect">
            <a:avLst/>
          </a:prstGeom>
        </p:spPr>
      </p:pic>
      <p:pic>
        <p:nvPicPr>
          <p:cNvPr id="108" name="Graphique 107" descr="Factory">
            <a:extLst>
              <a:ext uri="{FF2B5EF4-FFF2-40B4-BE49-F238E27FC236}">
                <a16:creationId xmlns:a16="http://schemas.microsoft.com/office/drawing/2014/main" id="{FFF5DFDD-033B-4323-AB01-54F7D00E1C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369" y="4571922"/>
            <a:ext cx="291727" cy="291727"/>
          </a:xfrm>
          <a:prstGeom prst="rect">
            <a:avLst/>
          </a:prstGeom>
        </p:spPr>
      </p:pic>
      <p:pic>
        <p:nvPicPr>
          <p:cNvPr id="109" name="Graphique 108" descr="Usine avec un remplissage uni">
            <a:extLst>
              <a:ext uri="{FF2B5EF4-FFF2-40B4-BE49-F238E27FC236}">
                <a16:creationId xmlns:a16="http://schemas.microsoft.com/office/drawing/2014/main" id="{9E9F7E42-B7D5-444B-B325-ABF8D4407C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2308" y="4872871"/>
            <a:ext cx="291727" cy="291727"/>
          </a:xfrm>
          <a:prstGeom prst="rect">
            <a:avLst/>
          </a:prstGeom>
        </p:spPr>
      </p:pic>
      <p:pic>
        <p:nvPicPr>
          <p:cNvPr id="110" name="Graphique 109" descr="Factory">
            <a:extLst>
              <a:ext uri="{FF2B5EF4-FFF2-40B4-BE49-F238E27FC236}">
                <a16:creationId xmlns:a16="http://schemas.microsoft.com/office/drawing/2014/main" id="{1BF79205-C3D8-4E3A-B0EB-13F34A9E42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54035" y="4872871"/>
            <a:ext cx="291727" cy="291727"/>
          </a:xfrm>
          <a:prstGeom prst="rect">
            <a:avLst/>
          </a:prstGeom>
        </p:spPr>
      </p:pic>
      <p:pic>
        <p:nvPicPr>
          <p:cNvPr id="111" name="Graphique 110" descr="Usine avec un remplissage uni">
            <a:extLst>
              <a:ext uri="{FF2B5EF4-FFF2-40B4-BE49-F238E27FC236}">
                <a16:creationId xmlns:a16="http://schemas.microsoft.com/office/drawing/2014/main" id="{6C1006E1-8837-4DF7-A0E7-58555F340C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45762" y="4872871"/>
            <a:ext cx="291727" cy="291727"/>
          </a:xfrm>
          <a:prstGeom prst="rect">
            <a:avLst/>
          </a:prstGeom>
        </p:spPr>
      </p:pic>
      <p:pic>
        <p:nvPicPr>
          <p:cNvPr id="112" name="Graphique 111" descr="Factory">
            <a:extLst>
              <a:ext uri="{FF2B5EF4-FFF2-40B4-BE49-F238E27FC236}">
                <a16:creationId xmlns:a16="http://schemas.microsoft.com/office/drawing/2014/main" id="{177B715B-752B-49E6-A980-84614099050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537489" y="4872871"/>
            <a:ext cx="291727" cy="291727"/>
          </a:xfrm>
          <a:prstGeom prst="rect">
            <a:avLst/>
          </a:prstGeom>
        </p:spPr>
      </p:pic>
      <p:pic>
        <p:nvPicPr>
          <p:cNvPr id="113" name="Graphique 112" descr="Usine avec un remplissage uni">
            <a:extLst>
              <a:ext uri="{FF2B5EF4-FFF2-40B4-BE49-F238E27FC236}">
                <a16:creationId xmlns:a16="http://schemas.microsoft.com/office/drawing/2014/main" id="{DFCB2B8F-1565-4C5B-AC97-35C5FA63F4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34734" y="4877482"/>
            <a:ext cx="291727" cy="291727"/>
          </a:xfrm>
          <a:prstGeom prst="rect">
            <a:avLst/>
          </a:prstGeom>
        </p:spPr>
      </p:pic>
      <p:pic>
        <p:nvPicPr>
          <p:cNvPr id="114" name="Graphique 113" descr="Factory">
            <a:extLst>
              <a:ext uri="{FF2B5EF4-FFF2-40B4-BE49-F238E27FC236}">
                <a16:creationId xmlns:a16="http://schemas.microsoft.com/office/drawing/2014/main" id="{B38F1F43-6B7F-41B8-A13D-1D5C8D63C6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6461" y="4877482"/>
            <a:ext cx="291727" cy="291727"/>
          </a:xfrm>
          <a:prstGeom prst="rect">
            <a:avLst/>
          </a:prstGeom>
        </p:spPr>
      </p:pic>
      <p:pic>
        <p:nvPicPr>
          <p:cNvPr id="115" name="Graphique 114" descr="Usine avec un remplissage uni">
            <a:extLst>
              <a:ext uri="{FF2B5EF4-FFF2-40B4-BE49-F238E27FC236}">
                <a16:creationId xmlns:a16="http://schemas.microsoft.com/office/drawing/2014/main" id="{AE98F6FA-7BAA-468D-8837-A093A9E1C0B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8188" y="4877482"/>
            <a:ext cx="291727" cy="291727"/>
          </a:xfrm>
          <a:prstGeom prst="rect">
            <a:avLst/>
          </a:prstGeom>
        </p:spPr>
      </p:pic>
      <p:pic>
        <p:nvPicPr>
          <p:cNvPr id="116" name="Graphique 115" descr="Factory">
            <a:extLst>
              <a:ext uri="{FF2B5EF4-FFF2-40B4-BE49-F238E27FC236}">
                <a16:creationId xmlns:a16="http://schemas.microsoft.com/office/drawing/2014/main" id="{31FE59F5-6EFC-4EEE-A60E-FB8D55B3D3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9915" y="4877482"/>
            <a:ext cx="291727" cy="291727"/>
          </a:xfrm>
          <a:prstGeom prst="rect">
            <a:avLst/>
          </a:prstGeom>
        </p:spPr>
      </p:pic>
      <p:pic>
        <p:nvPicPr>
          <p:cNvPr id="117" name="Graphique 116" descr="Usine avec un remplissage uni">
            <a:extLst>
              <a:ext uri="{FF2B5EF4-FFF2-40B4-BE49-F238E27FC236}">
                <a16:creationId xmlns:a16="http://schemas.microsoft.com/office/drawing/2014/main" id="{A7EFE1B9-5BCD-4D22-B8A3-942DEDC5E7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001642" y="4872871"/>
            <a:ext cx="291727" cy="291727"/>
          </a:xfrm>
          <a:prstGeom prst="rect">
            <a:avLst/>
          </a:prstGeom>
        </p:spPr>
      </p:pic>
      <p:pic>
        <p:nvPicPr>
          <p:cNvPr id="118" name="Graphique 117" descr="Factory">
            <a:extLst>
              <a:ext uri="{FF2B5EF4-FFF2-40B4-BE49-F238E27FC236}">
                <a16:creationId xmlns:a16="http://schemas.microsoft.com/office/drawing/2014/main" id="{437BE0D4-E6C3-4346-A6A9-39521AD3789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93369" y="4872871"/>
            <a:ext cx="291727" cy="291727"/>
          </a:xfrm>
          <a:prstGeom prst="rect">
            <a:avLst/>
          </a:prstGeom>
        </p:spPr>
      </p:pic>
      <p:pic>
        <p:nvPicPr>
          <p:cNvPr id="119" name="Graphique 118" descr="Usine avec un remplissage uni">
            <a:extLst>
              <a:ext uri="{FF2B5EF4-FFF2-40B4-BE49-F238E27FC236}">
                <a16:creationId xmlns:a16="http://schemas.microsoft.com/office/drawing/2014/main" id="{F1733E2D-7440-4415-B79F-16178FA2F1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9506" y="5180342"/>
            <a:ext cx="291727" cy="291727"/>
          </a:xfrm>
          <a:prstGeom prst="rect">
            <a:avLst/>
          </a:prstGeom>
        </p:spPr>
      </p:pic>
      <p:pic>
        <p:nvPicPr>
          <p:cNvPr id="120" name="Graphique 119" descr="Factory">
            <a:extLst>
              <a:ext uri="{FF2B5EF4-FFF2-40B4-BE49-F238E27FC236}">
                <a16:creationId xmlns:a16="http://schemas.microsoft.com/office/drawing/2014/main" id="{36E90AF7-CD8B-441D-8570-5C0E26837A9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1233" y="5180342"/>
            <a:ext cx="291727" cy="291727"/>
          </a:xfrm>
          <a:prstGeom prst="rect">
            <a:avLst/>
          </a:prstGeom>
        </p:spPr>
      </p:pic>
      <p:pic>
        <p:nvPicPr>
          <p:cNvPr id="121" name="Graphique 120" descr="Usine avec un remplissage uni">
            <a:extLst>
              <a:ext uri="{FF2B5EF4-FFF2-40B4-BE49-F238E27FC236}">
                <a16:creationId xmlns:a16="http://schemas.microsoft.com/office/drawing/2014/main" id="{B7D85F2E-9F98-4750-895F-E7EBB4A30C0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2960" y="5180342"/>
            <a:ext cx="291727" cy="291727"/>
          </a:xfrm>
          <a:prstGeom prst="rect">
            <a:avLst/>
          </a:prstGeom>
        </p:spPr>
      </p:pic>
      <p:grpSp>
        <p:nvGrpSpPr>
          <p:cNvPr id="400" name="Groupe 399">
            <a:extLst>
              <a:ext uri="{FF2B5EF4-FFF2-40B4-BE49-F238E27FC236}">
                <a16:creationId xmlns:a16="http://schemas.microsoft.com/office/drawing/2014/main" id="{6399F07D-0848-46EE-BEC4-6C9B8D70AA4E}"/>
              </a:ext>
            </a:extLst>
          </p:cNvPr>
          <p:cNvGrpSpPr/>
          <p:nvPr/>
        </p:nvGrpSpPr>
        <p:grpSpPr>
          <a:xfrm>
            <a:off x="1554687" y="5180342"/>
            <a:ext cx="880699" cy="296338"/>
            <a:chOff x="1554687" y="5180342"/>
            <a:chExt cx="880699" cy="296338"/>
          </a:xfrm>
        </p:grpSpPr>
        <p:pic>
          <p:nvPicPr>
            <p:cNvPr id="122" name="Graphique 121" descr="Factory">
              <a:extLst>
                <a:ext uri="{FF2B5EF4-FFF2-40B4-BE49-F238E27FC236}">
                  <a16:creationId xmlns:a16="http://schemas.microsoft.com/office/drawing/2014/main" id="{FD0E1ECE-E026-4B1D-B961-76F3CBC34AE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54687" y="5180342"/>
              <a:ext cx="291727" cy="291727"/>
            </a:xfrm>
            <a:prstGeom prst="rect">
              <a:avLst/>
            </a:prstGeom>
          </p:spPr>
        </p:pic>
        <p:pic>
          <p:nvPicPr>
            <p:cNvPr id="123" name="Graphique 122" descr="Usine avec un remplissage uni">
              <a:extLst>
                <a:ext uri="{FF2B5EF4-FFF2-40B4-BE49-F238E27FC236}">
                  <a16:creationId xmlns:a16="http://schemas.microsoft.com/office/drawing/2014/main" id="{CD75ECAB-825F-4E86-B0CC-3327B95EC0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51932" y="5184953"/>
              <a:ext cx="291727" cy="291727"/>
            </a:xfrm>
            <a:prstGeom prst="rect">
              <a:avLst/>
            </a:prstGeom>
          </p:spPr>
        </p:pic>
        <p:pic>
          <p:nvPicPr>
            <p:cNvPr id="124" name="Graphique 123" descr="Factory">
              <a:extLst>
                <a:ext uri="{FF2B5EF4-FFF2-40B4-BE49-F238E27FC236}">
                  <a16:creationId xmlns:a16="http://schemas.microsoft.com/office/drawing/2014/main" id="{A16A224D-4172-4C88-A7E5-E7957E7A8FA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143659" y="5184953"/>
              <a:ext cx="291727" cy="291727"/>
            </a:xfrm>
            <a:prstGeom prst="rect">
              <a:avLst/>
            </a:prstGeom>
          </p:spPr>
        </p:pic>
      </p:grpSp>
      <p:grpSp>
        <p:nvGrpSpPr>
          <p:cNvPr id="377" name="Groupe 376">
            <a:extLst>
              <a:ext uri="{FF2B5EF4-FFF2-40B4-BE49-F238E27FC236}">
                <a16:creationId xmlns:a16="http://schemas.microsoft.com/office/drawing/2014/main" id="{0BE17353-B4AF-4751-83C4-D7F78B8010FC}"/>
              </a:ext>
            </a:extLst>
          </p:cNvPr>
          <p:cNvGrpSpPr/>
          <p:nvPr/>
        </p:nvGrpSpPr>
        <p:grpSpPr>
          <a:xfrm>
            <a:off x="679506" y="5180342"/>
            <a:ext cx="2922788" cy="597287"/>
            <a:chOff x="679506" y="5180342"/>
            <a:chExt cx="2922788" cy="597287"/>
          </a:xfrm>
        </p:grpSpPr>
        <p:pic>
          <p:nvPicPr>
            <p:cNvPr id="125" name="Graphique 124" descr="Usine avec un remplissage uni">
              <a:extLst>
                <a:ext uri="{FF2B5EF4-FFF2-40B4-BE49-F238E27FC236}">
                  <a16:creationId xmlns:a16="http://schemas.microsoft.com/office/drawing/2014/main" id="{E316C64A-012C-4DC8-8199-0E3E4D07A6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35386" y="5184953"/>
              <a:ext cx="291727" cy="291727"/>
            </a:xfrm>
            <a:prstGeom prst="rect">
              <a:avLst/>
            </a:prstGeom>
          </p:spPr>
        </p:pic>
        <p:pic>
          <p:nvPicPr>
            <p:cNvPr id="126" name="Graphique 125" descr="Factory">
              <a:extLst>
                <a:ext uri="{FF2B5EF4-FFF2-40B4-BE49-F238E27FC236}">
                  <a16:creationId xmlns:a16="http://schemas.microsoft.com/office/drawing/2014/main" id="{E50FC250-DB5A-406B-901F-56BF181B8B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727113" y="5184953"/>
              <a:ext cx="291727" cy="291727"/>
            </a:xfrm>
            <a:prstGeom prst="rect">
              <a:avLst/>
            </a:prstGeom>
          </p:spPr>
        </p:pic>
        <p:pic>
          <p:nvPicPr>
            <p:cNvPr id="127" name="Graphique 126" descr="Usine avec un remplissage uni">
              <a:extLst>
                <a:ext uri="{FF2B5EF4-FFF2-40B4-BE49-F238E27FC236}">
                  <a16:creationId xmlns:a16="http://schemas.microsoft.com/office/drawing/2014/main" id="{E13FACA3-A202-4311-93A3-1074902027A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018840" y="5180342"/>
              <a:ext cx="291727" cy="291727"/>
            </a:xfrm>
            <a:prstGeom prst="rect">
              <a:avLst/>
            </a:prstGeom>
          </p:spPr>
        </p:pic>
        <p:pic>
          <p:nvPicPr>
            <p:cNvPr id="128" name="Graphique 127" descr="Factory">
              <a:extLst>
                <a:ext uri="{FF2B5EF4-FFF2-40B4-BE49-F238E27FC236}">
                  <a16:creationId xmlns:a16="http://schemas.microsoft.com/office/drawing/2014/main" id="{A5B76D56-191B-4FC9-91CD-4AD52502E65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310567" y="5180342"/>
              <a:ext cx="291727" cy="291727"/>
            </a:xfrm>
            <a:prstGeom prst="rect">
              <a:avLst/>
            </a:prstGeom>
          </p:spPr>
        </p:pic>
        <p:pic>
          <p:nvPicPr>
            <p:cNvPr id="129" name="Graphique 128" descr="Usine avec un remplissage uni">
              <a:extLst>
                <a:ext uri="{FF2B5EF4-FFF2-40B4-BE49-F238E27FC236}">
                  <a16:creationId xmlns:a16="http://schemas.microsoft.com/office/drawing/2014/main" id="{6A545457-5F2A-4FF7-99C4-B1F373B212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79506" y="5481291"/>
              <a:ext cx="291727" cy="291727"/>
            </a:xfrm>
            <a:prstGeom prst="rect">
              <a:avLst/>
            </a:prstGeom>
          </p:spPr>
        </p:pic>
        <p:pic>
          <p:nvPicPr>
            <p:cNvPr id="130" name="Graphique 129" descr="Factory">
              <a:extLst>
                <a:ext uri="{FF2B5EF4-FFF2-40B4-BE49-F238E27FC236}">
                  <a16:creationId xmlns:a16="http://schemas.microsoft.com/office/drawing/2014/main" id="{F02E7639-69FF-432B-81AC-C98E1B0B272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1233" y="5481291"/>
              <a:ext cx="291727" cy="291727"/>
            </a:xfrm>
            <a:prstGeom prst="rect">
              <a:avLst/>
            </a:prstGeom>
          </p:spPr>
        </p:pic>
        <p:pic>
          <p:nvPicPr>
            <p:cNvPr id="131" name="Graphique 130" descr="Usine avec un remplissage uni">
              <a:extLst>
                <a:ext uri="{FF2B5EF4-FFF2-40B4-BE49-F238E27FC236}">
                  <a16:creationId xmlns:a16="http://schemas.microsoft.com/office/drawing/2014/main" id="{A7D111C4-1498-47F7-A3C4-B2D799B353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262960" y="5481291"/>
              <a:ext cx="291727" cy="291727"/>
            </a:xfrm>
            <a:prstGeom prst="rect">
              <a:avLst/>
            </a:prstGeom>
          </p:spPr>
        </p:pic>
        <p:pic>
          <p:nvPicPr>
            <p:cNvPr id="132" name="Graphique 131" descr="Factory">
              <a:extLst>
                <a:ext uri="{FF2B5EF4-FFF2-40B4-BE49-F238E27FC236}">
                  <a16:creationId xmlns:a16="http://schemas.microsoft.com/office/drawing/2014/main" id="{7CF8A7A4-68B4-4637-8650-5A334440E4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54687" y="5481291"/>
              <a:ext cx="291727" cy="291727"/>
            </a:xfrm>
            <a:prstGeom prst="rect">
              <a:avLst/>
            </a:prstGeom>
          </p:spPr>
        </p:pic>
        <p:pic>
          <p:nvPicPr>
            <p:cNvPr id="133" name="Graphique 132" descr="Usine avec un remplissage uni">
              <a:extLst>
                <a:ext uri="{FF2B5EF4-FFF2-40B4-BE49-F238E27FC236}">
                  <a16:creationId xmlns:a16="http://schemas.microsoft.com/office/drawing/2014/main" id="{4BD567DC-6F1D-4946-8C0C-744BE70374E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851932" y="5485902"/>
              <a:ext cx="291727" cy="291727"/>
            </a:xfrm>
            <a:prstGeom prst="rect">
              <a:avLst/>
            </a:prstGeom>
          </p:spPr>
        </p:pic>
      </p:grpSp>
      <p:sp>
        <p:nvSpPr>
          <p:cNvPr id="5" name="ZoneTexte 4">
            <a:extLst>
              <a:ext uri="{FF2B5EF4-FFF2-40B4-BE49-F238E27FC236}">
                <a16:creationId xmlns:a16="http://schemas.microsoft.com/office/drawing/2014/main" id="{80C3B679-DEBC-4955-A96F-6A444CA06632}"/>
              </a:ext>
            </a:extLst>
          </p:cNvPr>
          <p:cNvSpPr txBox="1"/>
          <p:nvPr/>
        </p:nvSpPr>
        <p:spPr>
          <a:xfrm>
            <a:off x="1554687" y="5865386"/>
            <a:ext cx="9444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115.000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261D666-3414-4221-913E-3FF8C31B92DE}"/>
              </a:ext>
            </a:extLst>
          </p:cNvPr>
          <p:cNvSpPr txBox="1"/>
          <p:nvPr/>
        </p:nvSpPr>
        <p:spPr>
          <a:xfrm>
            <a:off x="1700550" y="1953208"/>
            <a:ext cx="13003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01/01/2021</a:t>
            </a:r>
          </a:p>
        </p:txBody>
      </p:sp>
      <p:grpSp>
        <p:nvGrpSpPr>
          <p:cNvPr id="571" name="Groupe 570">
            <a:extLst>
              <a:ext uri="{FF2B5EF4-FFF2-40B4-BE49-F238E27FC236}">
                <a16:creationId xmlns:a16="http://schemas.microsoft.com/office/drawing/2014/main" id="{DE00A12D-4AD5-4BF3-A0F9-4FD8BCE96D3F}"/>
              </a:ext>
            </a:extLst>
          </p:cNvPr>
          <p:cNvGrpSpPr/>
          <p:nvPr/>
        </p:nvGrpSpPr>
        <p:grpSpPr>
          <a:xfrm>
            <a:off x="680596" y="1257329"/>
            <a:ext cx="6922663" cy="4517269"/>
            <a:chOff x="680596" y="1257329"/>
            <a:chExt cx="6922663" cy="4517269"/>
          </a:xfrm>
        </p:grpSpPr>
        <p:grpSp>
          <p:nvGrpSpPr>
            <p:cNvPr id="378" name="Groupe 377">
              <a:extLst>
                <a:ext uri="{FF2B5EF4-FFF2-40B4-BE49-F238E27FC236}">
                  <a16:creationId xmlns:a16="http://schemas.microsoft.com/office/drawing/2014/main" id="{49F002E6-6247-4A0B-A5E0-C60DBCFB8491}"/>
                </a:ext>
              </a:extLst>
            </p:cNvPr>
            <p:cNvGrpSpPr/>
            <p:nvPr/>
          </p:nvGrpSpPr>
          <p:grpSpPr>
            <a:xfrm>
              <a:off x="680596" y="5177311"/>
              <a:ext cx="2922788" cy="597287"/>
              <a:chOff x="679506" y="5180342"/>
              <a:chExt cx="2922788" cy="597287"/>
            </a:xfrm>
            <a:solidFill>
              <a:schemeClr val="bg2">
                <a:lumMod val="20000"/>
                <a:lumOff val="80000"/>
              </a:schemeClr>
            </a:solidFill>
          </p:grpSpPr>
          <p:pic>
            <p:nvPicPr>
              <p:cNvPr id="379" name="Graphique 378" descr="Usine avec un remplissage uni">
                <a:extLst>
                  <a:ext uri="{FF2B5EF4-FFF2-40B4-BE49-F238E27FC236}">
                    <a16:creationId xmlns:a16="http://schemas.microsoft.com/office/drawing/2014/main" id="{A8C0CED8-F27E-4A7E-B0A6-341ED4F304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435386" y="51849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0" name="Graphique 379" descr="Factory">
                <a:extLst>
                  <a:ext uri="{FF2B5EF4-FFF2-40B4-BE49-F238E27FC236}">
                    <a16:creationId xmlns:a16="http://schemas.microsoft.com/office/drawing/2014/main" id="{D895C91A-E594-4F77-8AA6-D8A33C682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727113" y="51849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1" name="Graphique 380" descr="Usine avec un remplissage uni">
                <a:extLst>
                  <a:ext uri="{FF2B5EF4-FFF2-40B4-BE49-F238E27FC236}">
                    <a16:creationId xmlns:a16="http://schemas.microsoft.com/office/drawing/2014/main" id="{60671A32-C1BF-4212-9B08-A4EC519212B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018840" y="51803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2" name="Graphique 381" descr="Factory">
                <a:extLst>
                  <a:ext uri="{FF2B5EF4-FFF2-40B4-BE49-F238E27FC236}">
                    <a16:creationId xmlns:a16="http://schemas.microsoft.com/office/drawing/2014/main" id="{731299E5-A2F4-4DA1-B592-E4822861A3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3310567" y="51803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3" name="Graphique 382" descr="Usine avec un remplissage uni">
                <a:extLst>
                  <a:ext uri="{FF2B5EF4-FFF2-40B4-BE49-F238E27FC236}">
                    <a16:creationId xmlns:a16="http://schemas.microsoft.com/office/drawing/2014/main" id="{A0B771B9-F86A-4ECD-A078-D3DC90458E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679506" y="54812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4" name="Graphique 383" descr="Factory">
                <a:extLst>
                  <a:ext uri="{FF2B5EF4-FFF2-40B4-BE49-F238E27FC236}">
                    <a16:creationId xmlns:a16="http://schemas.microsoft.com/office/drawing/2014/main" id="{0B94D16C-75ED-4002-B39F-DD863D30EB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971233" y="54812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5" name="Graphique 384" descr="Usine avec un remplissage uni">
                <a:extLst>
                  <a:ext uri="{FF2B5EF4-FFF2-40B4-BE49-F238E27FC236}">
                    <a16:creationId xmlns:a16="http://schemas.microsoft.com/office/drawing/2014/main" id="{FCE48B4D-B59C-4A65-89B1-281C8CCC1B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262960" y="54812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6" name="Graphique 385" descr="Factory">
                <a:extLst>
                  <a:ext uri="{FF2B5EF4-FFF2-40B4-BE49-F238E27FC236}">
                    <a16:creationId xmlns:a16="http://schemas.microsoft.com/office/drawing/2014/main" id="{05464915-FC4B-4F35-861D-B21CE95229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554687" y="54812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87" name="Graphique 386" descr="Usine avec un remplissage uni">
                <a:extLst>
                  <a:ext uri="{FF2B5EF4-FFF2-40B4-BE49-F238E27FC236}">
                    <a16:creationId xmlns:a16="http://schemas.microsoft.com/office/drawing/2014/main" id="{73539CC8-5E16-47B6-8264-4EBFE249640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851932" y="5485902"/>
                <a:ext cx="291727" cy="291727"/>
              </a:xfrm>
              <a:prstGeom prst="rect">
                <a:avLst/>
              </a:prstGeom>
            </p:spPr>
          </p:pic>
        </p:grpSp>
        <p:grpSp>
          <p:nvGrpSpPr>
            <p:cNvPr id="399" name="Groupe 398">
              <a:extLst>
                <a:ext uri="{FF2B5EF4-FFF2-40B4-BE49-F238E27FC236}">
                  <a16:creationId xmlns:a16="http://schemas.microsoft.com/office/drawing/2014/main" id="{DCC2C1D3-7351-4494-B2C3-EF4187C9662C}"/>
                </a:ext>
              </a:extLst>
            </p:cNvPr>
            <p:cNvGrpSpPr/>
            <p:nvPr/>
          </p:nvGrpSpPr>
          <p:grpSpPr>
            <a:xfrm>
              <a:off x="4929092" y="1257329"/>
              <a:ext cx="2674167" cy="668058"/>
              <a:chOff x="4929092" y="1257329"/>
              <a:chExt cx="2674167" cy="668058"/>
            </a:xfrm>
          </p:grpSpPr>
          <p:pic>
            <p:nvPicPr>
              <p:cNvPr id="389" name="Graphique 388" descr="Usine avec un remplissage uni">
                <a:extLst>
                  <a:ext uri="{FF2B5EF4-FFF2-40B4-BE49-F238E27FC236}">
                    <a16:creationId xmlns:a16="http://schemas.microsoft.com/office/drawing/2014/main" id="{ABA8D56F-6970-4A0B-A2E6-72455BE1CD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409897" y="163366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0" name="Graphique 389" descr="Factory">
                <a:extLst>
                  <a:ext uri="{FF2B5EF4-FFF2-40B4-BE49-F238E27FC236}">
                    <a16:creationId xmlns:a16="http://schemas.microsoft.com/office/drawing/2014/main" id="{DA151271-96CA-4BB0-B8A7-9CC3A28C0E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701624" y="163366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1" name="Graphique 390" descr="Usine avec un remplissage uni">
                <a:extLst>
                  <a:ext uri="{FF2B5EF4-FFF2-40B4-BE49-F238E27FC236}">
                    <a16:creationId xmlns:a16="http://schemas.microsoft.com/office/drawing/2014/main" id="{6B7F86CE-8D30-4E33-A786-6391380C8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993351" y="162904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2" name="Graphique 391" descr="Factory">
                <a:extLst>
                  <a:ext uri="{FF2B5EF4-FFF2-40B4-BE49-F238E27FC236}">
                    <a16:creationId xmlns:a16="http://schemas.microsoft.com/office/drawing/2014/main" id="{E51DDAC3-922B-4F0E-9EA9-A72A58089D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7285078" y="162904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3" name="Graphique 392" descr="Usine avec un remplissage uni">
                <a:extLst>
                  <a:ext uri="{FF2B5EF4-FFF2-40B4-BE49-F238E27FC236}">
                    <a16:creationId xmlns:a16="http://schemas.microsoft.com/office/drawing/2014/main" id="{AAFC521D-5F9F-43FC-BC4C-74EAA2BFED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4929092" y="162904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4" name="Graphique 393" descr="Factory">
                <a:extLst>
                  <a:ext uri="{FF2B5EF4-FFF2-40B4-BE49-F238E27FC236}">
                    <a16:creationId xmlns:a16="http://schemas.microsoft.com/office/drawing/2014/main" id="{01CB2512-4557-4A9B-B4E1-F7B7500982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220819" y="162904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5" name="Graphique 394" descr="Usine avec un remplissage uni">
                <a:extLst>
                  <a:ext uri="{FF2B5EF4-FFF2-40B4-BE49-F238E27FC236}">
                    <a16:creationId xmlns:a16="http://schemas.microsoft.com/office/drawing/2014/main" id="{1968EA29-7477-44D7-B864-4E4CEBEEE9C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512546" y="162904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6" name="Graphique 395" descr="Factory">
                <a:extLst>
                  <a:ext uri="{FF2B5EF4-FFF2-40B4-BE49-F238E27FC236}">
                    <a16:creationId xmlns:a16="http://schemas.microsoft.com/office/drawing/2014/main" id="{6EBAEF38-19CB-43F5-81BC-B5B3D2F3A8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5804273" y="162904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397" name="Graphique 396" descr="Usine avec un remplissage uni">
                <a:extLst>
                  <a:ext uri="{FF2B5EF4-FFF2-40B4-BE49-F238E27FC236}">
                    <a16:creationId xmlns:a16="http://schemas.microsoft.com/office/drawing/2014/main" id="{9F781C60-DDD5-48C0-B918-B0B6DA57AF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6101518" y="1633660"/>
                <a:ext cx="291727" cy="291727"/>
              </a:xfrm>
              <a:prstGeom prst="rect">
                <a:avLst/>
              </a:prstGeom>
            </p:spPr>
          </p:pic>
          <p:sp>
            <p:nvSpPr>
              <p:cNvPr id="398" name="ZoneTexte 397">
                <a:extLst>
                  <a:ext uri="{FF2B5EF4-FFF2-40B4-BE49-F238E27FC236}">
                    <a16:creationId xmlns:a16="http://schemas.microsoft.com/office/drawing/2014/main" id="{D5075CE7-6047-41AE-BA29-EFF091E9DE30}"/>
                  </a:ext>
                </a:extLst>
              </p:cNvPr>
              <p:cNvSpPr txBox="1"/>
              <p:nvPr/>
            </p:nvSpPr>
            <p:spPr>
              <a:xfrm>
                <a:off x="4941825" y="1257329"/>
                <a:ext cx="2661434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/>
                  <a:t>Cessations / </a:t>
                </a:r>
                <a:r>
                  <a:rPr lang="fr-BE" dirty="0" err="1"/>
                  <a:t>Stopzettingen</a:t>
                </a:r>
                <a:endParaRPr lang="fr-BE" dirty="0"/>
              </a:p>
              <a:p>
                <a:endParaRPr lang="fr-BE" dirty="0"/>
              </a:p>
            </p:txBody>
          </p:sp>
        </p:grpSp>
        <p:sp>
          <p:nvSpPr>
            <p:cNvPr id="433" name="Forme libre : forme 432">
              <a:extLst>
                <a:ext uri="{FF2B5EF4-FFF2-40B4-BE49-F238E27FC236}">
                  <a16:creationId xmlns:a16="http://schemas.microsoft.com/office/drawing/2014/main" id="{6EA4147C-3599-4A0A-8C46-D82C03626397}"/>
                </a:ext>
              </a:extLst>
            </p:cNvPr>
            <p:cNvSpPr/>
            <p:nvPr/>
          </p:nvSpPr>
          <p:spPr>
            <a:xfrm>
              <a:off x="3896774" y="2024063"/>
              <a:ext cx="1321945" cy="1865671"/>
            </a:xfrm>
            <a:custGeom>
              <a:avLst/>
              <a:gdLst>
                <a:gd name="connsiteX0" fmla="*/ 0 w 1644445"/>
                <a:gd name="connsiteY0" fmla="*/ 1865671 h 1865671"/>
                <a:gd name="connsiteX1" fmla="*/ 597309 w 1644445"/>
                <a:gd name="connsiteY1" fmla="*/ 1364226 h 1865671"/>
                <a:gd name="connsiteX2" fmla="*/ 862780 w 1644445"/>
                <a:gd name="connsiteY2" fmla="*/ 258097 h 1865671"/>
                <a:gd name="connsiteX3" fmla="*/ 1644445 w 1644445"/>
                <a:gd name="connsiteY3" fmla="*/ 0 h 1865671"/>
                <a:gd name="connsiteX4" fmla="*/ 1644445 w 1644445"/>
                <a:gd name="connsiteY4" fmla="*/ 0 h 186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445" h="1865671">
                  <a:moveTo>
                    <a:pt x="0" y="1865671"/>
                  </a:moveTo>
                  <a:cubicBezTo>
                    <a:pt x="226756" y="1748913"/>
                    <a:pt x="453512" y="1632155"/>
                    <a:pt x="597309" y="1364226"/>
                  </a:cubicBezTo>
                  <a:cubicBezTo>
                    <a:pt x="741106" y="1096297"/>
                    <a:pt x="688257" y="485468"/>
                    <a:pt x="862780" y="258097"/>
                  </a:cubicBezTo>
                  <a:cubicBezTo>
                    <a:pt x="1037303" y="30726"/>
                    <a:pt x="1644445" y="0"/>
                    <a:pt x="1644445" y="0"/>
                  </a:cubicBezTo>
                  <a:lnTo>
                    <a:pt x="1644445" y="0"/>
                  </a:lnTo>
                </a:path>
              </a:pathLst>
            </a:custGeom>
            <a:ln w="57150">
              <a:headEnd type="none" w="med" len="med"/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572" name="Groupe 571">
            <a:extLst>
              <a:ext uri="{FF2B5EF4-FFF2-40B4-BE49-F238E27FC236}">
                <a16:creationId xmlns:a16="http://schemas.microsoft.com/office/drawing/2014/main" id="{89C75DA8-B1CC-4CAA-96ED-D44FBB2C20BC}"/>
              </a:ext>
            </a:extLst>
          </p:cNvPr>
          <p:cNvGrpSpPr/>
          <p:nvPr/>
        </p:nvGrpSpPr>
        <p:grpSpPr>
          <a:xfrm>
            <a:off x="1542495" y="2129472"/>
            <a:ext cx="5776201" cy="3335016"/>
            <a:chOff x="1542495" y="2129472"/>
            <a:chExt cx="5776201" cy="3335016"/>
          </a:xfrm>
        </p:grpSpPr>
        <p:grpSp>
          <p:nvGrpSpPr>
            <p:cNvPr id="401" name="Groupe 400">
              <a:extLst>
                <a:ext uri="{FF2B5EF4-FFF2-40B4-BE49-F238E27FC236}">
                  <a16:creationId xmlns:a16="http://schemas.microsoft.com/office/drawing/2014/main" id="{3364CC70-4C86-4EA5-ACDE-23775765BFCB}"/>
                </a:ext>
              </a:extLst>
            </p:cNvPr>
            <p:cNvGrpSpPr/>
            <p:nvPr/>
          </p:nvGrpSpPr>
          <p:grpSpPr>
            <a:xfrm>
              <a:off x="1542495" y="5168150"/>
              <a:ext cx="880699" cy="296338"/>
              <a:chOff x="1554687" y="5180342"/>
              <a:chExt cx="880699" cy="296338"/>
            </a:xfrm>
            <a:solidFill>
              <a:schemeClr val="bg2">
                <a:lumMod val="20000"/>
                <a:lumOff val="80000"/>
              </a:schemeClr>
            </a:solidFill>
          </p:grpSpPr>
          <p:pic>
            <p:nvPicPr>
              <p:cNvPr id="402" name="Graphique 401" descr="Factory">
                <a:extLst>
                  <a:ext uri="{FF2B5EF4-FFF2-40B4-BE49-F238E27FC236}">
                    <a16:creationId xmlns:a16="http://schemas.microsoft.com/office/drawing/2014/main" id="{6D216230-75EF-4377-885F-F776637CB7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554687" y="51803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03" name="Graphique 402" descr="Usine avec un remplissage uni">
                <a:extLst>
                  <a:ext uri="{FF2B5EF4-FFF2-40B4-BE49-F238E27FC236}">
                    <a16:creationId xmlns:a16="http://schemas.microsoft.com/office/drawing/2014/main" id="{127A0526-4FF3-45C5-AD6E-CF6E5FF5F2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1851932" y="51849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04" name="Graphique 403" descr="Factory">
                <a:extLst>
                  <a:ext uri="{FF2B5EF4-FFF2-40B4-BE49-F238E27FC236}">
                    <a16:creationId xmlns:a16="http://schemas.microsoft.com/office/drawing/2014/main" id="{04F5E61B-BF4B-4A69-8770-7958EDBF64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2143659" y="5184953"/>
                <a:ext cx="291727" cy="291727"/>
              </a:xfrm>
              <a:prstGeom prst="rect">
                <a:avLst/>
              </a:prstGeom>
            </p:spPr>
          </p:pic>
        </p:grpSp>
        <p:grpSp>
          <p:nvGrpSpPr>
            <p:cNvPr id="405" name="Groupe 404">
              <a:extLst>
                <a:ext uri="{FF2B5EF4-FFF2-40B4-BE49-F238E27FC236}">
                  <a16:creationId xmlns:a16="http://schemas.microsoft.com/office/drawing/2014/main" id="{7BE2352F-CC9A-4208-8C62-8C678E65FEA9}"/>
                </a:ext>
              </a:extLst>
            </p:cNvPr>
            <p:cNvGrpSpPr/>
            <p:nvPr/>
          </p:nvGrpSpPr>
          <p:grpSpPr>
            <a:xfrm>
              <a:off x="5633248" y="2436647"/>
              <a:ext cx="880699" cy="296338"/>
              <a:chOff x="1554687" y="5180342"/>
              <a:chExt cx="880699" cy="296338"/>
            </a:xfrm>
            <a:solidFill>
              <a:schemeClr val="bg2">
                <a:lumMod val="60000"/>
                <a:lumOff val="40000"/>
              </a:schemeClr>
            </a:solidFill>
          </p:grpSpPr>
          <p:pic>
            <p:nvPicPr>
              <p:cNvPr id="406" name="Graphique 405" descr="Factory">
                <a:extLst>
                  <a:ext uri="{FF2B5EF4-FFF2-40B4-BE49-F238E27FC236}">
                    <a16:creationId xmlns:a16="http://schemas.microsoft.com/office/drawing/2014/main" id="{4565260D-4E26-4C4D-9BD7-95339D0117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554687" y="51803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07" name="Graphique 406" descr="Usine avec un remplissage uni">
                <a:extLst>
                  <a:ext uri="{FF2B5EF4-FFF2-40B4-BE49-F238E27FC236}">
                    <a16:creationId xmlns:a16="http://schemas.microsoft.com/office/drawing/2014/main" id="{05CC8110-3AE4-46BC-BC4C-2828F83FB8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851932" y="51849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08" name="Graphique 407" descr="Factory">
                <a:extLst>
                  <a:ext uri="{FF2B5EF4-FFF2-40B4-BE49-F238E27FC236}">
                    <a16:creationId xmlns:a16="http://schemas.microsoft.com/office/drawing/2014/main" id="{5A3B7739-D7DC-49C6-9229-7CC65786D17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2143659" y="5184953"/>
                <a:ext cx="291727" cy="291727"/>
              </a:xfrm>
              <a:prstGeom prst="rect">
                <a:avLst/>
              </a:prstGeom>
            </p:spPr>
          </p:pic>
        </p:grpSp>
        <p:sp>
          <p:nvSpPr>
            <p:cNvPr id="409" name="ZoneTexte 408">
              <a:extLst>
                <a:ext uri="{FF2B5EF4-FFF2-40B4-BE49-F238E27FC236}">
                  <a16:creationId xmlns:a16="http://schemas.microsoft.com/office/drawing/2014/main" id="{0D20384F-06B7-4C94-8A18-CBBB8AA6E87D}"/>
                </a:ext>
              </a:extLst>
            </p:cNvPr>
            <p:cNvSpPr txBox="1"/>
            <p:nvPr/>
          </p:nvSpPr>
          <p:spPr>
            <a:xfrm>
              <a:off x="4855458" y="2129472"/>
              <a:ext cx="246323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BE" dirty="0"/>
                <a:t>Emigrations / </a:t>
              </a:r>
              <a:r>
                <a:rPr lang="fr-BE" dirty="0" err="1"/>
                <a:t>Emigraties</a:t>
              </a:r>
              <a:endParaRPr lang="fr-BE" dirty="0"/>
            </a:p>
          </p:txBody>
        </p:sp>
        <p:sp>
          <p:nvSpPr>
            <p:cNvPr id="434" name="Forme libre : forme 433">
              <a:extLst>
                <a:ext uri="{FF2B5EF4-FFF2-40B4-BE49-F238E27FC236}">
                  <a16:creationId xmlns:a16="http://schemas.microsoft.com/office/drawing/2014/main" id="{B7A8C275-3653-47F7-8A6D-234568144E54}"/>
                </a:ext>
              </a:extLst>
            </p:cNvPr>
            <p:cNvSpPr/>
            <p:nvPr/>
          </p:nvSpPr>
          <p:spPr>
            <a:xfrm>
              <a:off x="3939249" y="2526042"/>
              <a:ext cx="1321945" cy="1370125"/>
            </a:xfrm>
            <a:custGeom>
              <a:avLst/>
              <a:gdLst>
                <a:gd name="connsiteX0" fmla="*/ 0 w 1644445"/>
                <a:gd name="connsiteY0" fmla="*/ 1865671 h 1865671"/>
                <a:gd name="connsiteX1" fmla="*/ 597309 w 1644445"/>
                <a:gd name="connsiteY1" fmla="*/ 1364226 h 1865671"/>
                <a:gd name="connsiteX2" fmla="*/ 862780 w 1644445"/>
                <a:gd name="connsiteY2" fmla="*/ 258097 h 1865671"/>
                <a:gd name="connsiteX3" fmla="*/ 1644445 w 1644445"/>
                <a:gd name="connsiteY3" fmla="*/ 0 h 1865671"/>
                <a:gd name="connsiteX4" fmla="*/ 1644445 w 1644445"/>
                <a:gd name="connsiteY4" fmla="*/ 0 h 18656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44445" h="1865671">
                  <a:moveTo>
                    <a:pt x="0" y="1865671"/>
                  </a:moveTo>
                  <a:cubicBezTo>
                    <a:pt x="226756" y="1748913"/>
                    <a:pt x="453512" y="1632155"/>
                    <a:pt x="597309" y="1364226"/>
                  </a:cubicBezTo>
                  <a:cubicBezTo>
                    <a:pt x="741106" y="1096297"/>
                    <a:pt x="688257" y="485468"/>
                    <a:pt x="862780" y="258097"/>
                  </a:cubicBezTo>
                  <a:cubicBezTo>
                    <a:pt x="1037303" y="30726"/>
                    <a:pt x="1644445" y="0"/>
                    <a:pt x="1644445" y="0"/>
                  </a:cubicBezTo>
                  <a:lnTo>
                    <a:pt x="1644445" y="0"/>
                  </a:lnTo>
                </a:path>
              </a:pathLst>
            </a:custGeom>
            <a:ln w="57150">
              <a:headEnd type="none" w="med" len="med"/>
              <a:tailEnd type="arrow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</p:grpSp>
      <p:grpSp>
        <p:nvGrpSpPr>
          <p:cNvPr id="574" name="Groupe 573">
            <a:extLst>
              <a:ext uri="{FF2B5EF4-FFF2-40B4-BE49-F238E27FC236}">
                <a16:creationId xmlns:a16="http://schemas.microsoft.com/office/drawing/2014/main" id="{79B0C6FE-8C74-48FF-BFA8-460BC3404207}"/>
              </a:ext>
            </a:extLst>
          </p:cNvPr>
          <p:cNvGrpSpPr/>
          <p:nvPr/>
        </p:nvGrpSpPr>
        <p:grpSpPr>
          <a:xfrm>
            <a:off x="8829913" y="1954184"/>
            <a:ext cx="2939986" cy="3518861"/>
            <a:chOff x="8829913" y="1954184"/>
            <a:chExt cx="2939986" cy="3518861"/>
          </a:xfrm>
        </p:grpSpPr>
        <p:pic>
          <p:nvPicPr>
            <p:cNvPr id="538" name="Graphique 537" descr="Usine avec un remplissage uni">
              <a:extLst>
                <a:ext uri="{FF2B5EF4-FFF2-40B4-BE49-F238E27FC236}">
                  <a16:creationId xmlns:a16="http://schemas.microsoft.com/office/drawing/2014/main" id="{5734D4C9-F20B-48E8-8372-F84DEFC29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47111" y="5181318"/>
              <a:ext cx="291727" cy="291727"/>
            </a:xfrm>
            <a:prstGeom prst="rect">
              <a:avLst/>
            </a:prstGeom>
          </p:spPr>
        </p:pic>
        <p:pic>
          <p:nvPicPr>
            <p:cNvPr id="539" name="Graphique 538" descr="Factory">
              <a:extLst>
                <a:ext uri="{FF2B5EF4-FFF2-40B4-BE49-F238E27FC236}">
                  <a16:creationId xmlns:a16="http://schemas.microsoft.com/office/drawing/2014/main" id="{0F7224A5-A25E-499F-BB59-5849A87D32A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138838" y="5181318"/>
              <a:ext cx="291727" cy="291727"/>
            </a:xfrm>
            <a:prstGeom prst="rect">
              <a:avLst/>
            </a:prstGeom>
          </p:spPr>
        </p:pic>
        <p:pic>
          <p:nvPicPr>
            <p:cNvPr id="540" name="Graphique 539" descr="Usine avec un remplissage uni">
              <a:extLst>
                <a:ext uri="{FF2B5EF4-FFF2-40B4-BE49-F238E27FC236}">
                  <a16:creationId xmlns:a16="http://schemas.microsoft.com/office/drawing/2014/main" id="{3FFEEAC3-5E0E-4B4B-93DA-3A4EB59C97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430565" y="5181318"/>
              <a:ext cx="291727" cy="291727"/>
            </a:xfrm>
            <a:prstGeom prst="rect">
              <a:avLst/>
            </a:prstGeom>
          </p:spPr>
        </p:pic>
        <p:pic>
          <p:nvPicPr>
            <p:cNvPr id="541" name="Graphique 540" descr="Factory">
              <a:extLst>
                <a:ext uri="{FF2B5EF4-FFF2-40B4-BE49-F238E27FC236}">
                  <a16:creationId xmlns:a16="http://schemas.microsoft.com/office/drawing/2014/main" id="{54EEF832-77FB-49FE-ABF8-D6E1B0D6A69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9722292" y="5181318"/>
              <a:ext cx="291727" cy="291727"/>
            </a:xfrm>
            <a:prstGeom prst="rect">
              <a:avLst/>
            </a:prstGeom>
          </p:spPr>
        </p:pic>
        <p:grpSp>
          <p:nvGrpSpPr>
            <p:cNvPr id="573" name="Groupe 572">
              <a:extLst>
                <a:ext uri="{FF2B5EF4-FFF2-40B4-BE49-F238E27FC236}">
                  <a16:creationId xmlns:a16="http://schemas.microsoft.com/office/drawing/2014/main" id="{9E46DF41-6242-47B3-A865-7D59C39D4329}"/>
                </a:ext>
              </a:extLst>
            </p:cNvPr>
            <p:cNvGrpSpPr/>
            <p:nvPr/>
          </p:nvGrpSpPr>
          <p:grpSpPr>
            <a:xfrm>
              <a:off x="8829913" y="1954184"/>
              <a:ext cx="2939986" cy="3216001"/>
              <a:chOff x="8829913" y="1954184"/>
              <a:chExt cx="2939986" cy="3216001"/>
            </a:xfrm>
          </p:grpSpPr>
          <p:pic>
            <p:nvPicPr>
              <p:cNvPr id="438" name="Graphique 437" descr="Usine avec un remplissage uni">
                <a:extLst>
                  <a:ext uri="{FF2B5EF4-FFF2-40B4-BE49-F238E27FC236}">
                    <a16:creationId xmlns:a16="http://schemas.microsoft.com/office/drawing/2014/main" id="{C1C0FD62-2DA5-43F0-B60A-0E242B28CE5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30458" y="227967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39" name="Graphique 438" descr="Factory">
                <a:extLst>
                  <a:ext uri="{FF2B5EF4-FFF2-40B4-BE49-F238E27FC236}">
                    <a16:creationId xmlns:a16="http://schemas.microsoft.com/office/drawing/2014/main" id="{0A26D0CA-CE0E-43DD-86D1-7F5275F9A5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2185" y="227967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0" name="Graphique 439" descr="Usine avec un remplissage uni">
                <a:extLst>
                  <a:ext uri="{FF2B5EF4-FFF2-40B4-BE49-F238E27FC236}">
                    <a16:creationId xmlns:a16="http://schemas.microsoft.com/office/drawing/2014/main" id="{B28B402C-0442-426D-B129-BAE52A53AEE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912" y="227967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1" name="Graphique 440" descr="Factory">
                <a:extLst>
                  <a:ext uri="{FF2B5EF4-FFF2-40B4-BE49-F238E27FC236}">
                    <a16:creationId xmlns:a16="http://schemas.microsoft.com/office/drawing/2014/main" id="{F4425DC2-D425-4B21-99AB-52F37530A5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639" y="227967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2" name="Graphique 441" descr="Usine avec un remplissage uni">
                <a:extLst>
                  <a:ext uri="{FF2B5EF4-FFF2-40B4-BE49-F238E27FC236}">
                    <a16:creationId xmlns:a16="http://schemas.microsoft.com/office/drawing/2014/main" id="{A239D5EE-6344-4729-AE5F-A964A90A95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884" y="228428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3" name="Graphique 442" descr="Factory">
                <a:extLst>
                  <a:ext uri="{FF2B5EF4-FFF2-40B4-BE49-F238E27FC236}">
                    <a16:creationId xmlns:a16="http://schemas.microsoft.com/office/drawing/2014/main" id="{B6A4A344-E9F9-4A87-A7AE-3544D9EE7A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611" y="228428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4" name="Graphique 443" descr="Usine avec un remplissage uni">
                <a:extLst>
                  <a:ext uri="{FF2B5EF4-FFF2-40B4-BE49-F238E27FC236}">
                    <a16:creationId xmlns:a16="http://schemas.microsoft.com/office/drawing/2014/main" id="{FC02BE7A-2697-44BF-82EC-B875BF3A8E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6338" y="228428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5" name="Graphique 444" descr="Factory">
                <a:extLst>
                  <a:ext uri="{FF2B5EF4-FFF2-40B4-BE49-F238E27FC236}">
                    <a16:creationId xmlns:a16="http://schemas.microsoft.com/office/drawing/2014/main" id="{339C99A9-2E33-4421-912D-9F451BA23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8065" y="228428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6" name="Graphique 445" descr="Usine avec un remplissage uni">
                <a:extLst>
                  <a:ext uri="{FF2B5EF4-FFF2-40B4-BE49-F238E27FC236}">
                    <a16:creationId xmlns:a16="http://schemas.microsoft.com/office/drawing/2014/main" id="{902B39AA-E055-4BB6-99A2-110838C3E1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792" y="227967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7" name="Graphique 446" descr="Factory">
                <a:extLst>
                  <a:ext uri="{FF2B5EF4-FFF2-40B4-BE49-F238E27FC236}">
                    <a16:creationId xmlns:a16="http://schemas.microsoft.com/office/drawing/2014/main" id="{DA0DF2D0-9E02-480A-9C78-3074B39550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1519" y="227967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8" name="Graphique 447" descr="Usine avec un remplissage uni">
                <a:extLst>
                  <a:ext uri="{FF2B5EF4-FFF2-40B4-BE49-F238E27FC236}">
                    <a16:creationId xmlns:a16="http://schemas.microsoft.com/office/drawing/2014/main" id="{2ADC6C16-1846-4C3A-9485-B662D2F120F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30458" y="258062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49" name="Graphique 448" descr="Factory">
                <a:extLst>
                  <a:ext uri="{FF2B5EF4-FFF2-40B4-BE49-F238E27FC236}">
                    <a16:creationId xmlns:a16="http://schemas.microsoft.com/office/drawing/2014/main" id="{0C5FE333-97AD-4443-AFC1-82FEC35BF1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2185" y="258062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0" name="Graphique 449" descr="Usine avec un remplissage uni">
                <a:extLst>
                  <a:ext uri="{FF2B5EF4-FFF2-40B4-BE49-F238E27FC236}">
                    <a16:creationId xmlns:a16="http://schemas.microsoft.com/office/drawing/2014/main" id="{B82239E7-9426-4658-81E6-3D91502B9F7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912" y="258062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1" name="Graphique 450" descr="Factory">
                <a:extLst>
                  <a:ext uri="{FF2B5EF4-FFF2-40B4-BE49-F238E27FC236}">
                    <a16:creationId xmlns:a16="http://schemas.microsoft.com/office/drawing/2014/main" id="{8E9F21D3-E1E1-4C8F-80C7-AA6E943FD58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639" y="258062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2" name="Graphique 451" descr="Usine avec un remplissage uni">
                <a:extLst>
                  <a:ext uri="{FF2B5EF4-FFF2-40B4-BE49-F238E27FC236}">
                    <a16:creationId xmlns:a16="http://schemas.microsoft.com/office/drawing/2014/main" id="{CA1340BB-1899-45A5-AA38-ED0A0EC76F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884" y="258523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3" name="Graphique 452" descr="Factory">
                <a:extLst>
                  <a:ext uri="{FF2B5EF4-FFF2-40B4-BE49-F238E27FC236}">
                    <a16:creationId xmlns:a16="http://schemas.microsoft.com/office/drawing/2014/main" id="{BBFD9FEC-AEDE-4F01-A100-EC9F1F46278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611" y="258523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4" name="Graphique 453" descr="Usine avec un remplissage uni">
                <a:extLst>
                  <a:ext uri="{FF2B5EF4-FFF2-40B4-BE49-F238E27FC236}">
                    <a16:creationId xmlns:a16="http://schemas.microsoft.com/office/drawing/2014/main" id="{A170AEEA-F4F0-4CD0-A48B-4E6DA8B0EE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6338" y="258523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5" name="Graphique 454" descr="Factory">
                <a:extLst>
                  <a:ext uri="{FF2B5EF4-FFF2-40B4-BE49-F238E27FC236}">
                    <a16:creationId xmlns:a16="http://schemas.microsoft.com/office/drawing/2014/main" id="{1DAA551B-645B-4579-BAE6-50305BF6E4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8065" y="258523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6" name="Graphique 455" descr="Usine avec un remplissage uni">
                <a:extLst>
                  <a:ext uri="{FF2B5EF4-FFF2-40B4-BE49-F238E27FC236}">
                    <a16:creationId xmlns:a16="http://schemas.microsoft.com/office/drawing/2014/main" id="{3BFB6096-0E87-4FA2-9F6D-5E7CF2DE3A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792" y="258062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7" name="Graphique 456" descr="Factory">
                <a:extLst>
                  <a:ext uri="{FF2B5EF4-FFF2-40B4-BE49-F238E27FC236}">
                    <a16:creationId xmlns:a16="http://schemas.microsoft.com/office/drawing/2014/main" id="{D63F2D4A-DC2C-4364-8258-5F213BD3AA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1519" y="258062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8" name="Graphique 457" descr="Usine avec un remplissage uni">
                <a:extLst>
                  <a:ext uri="{FF2B5EF4-FFF2-40B4-BE49-F238E27FC236}">
                    <a16:creationId xmlns:a16="http://schemas.microsoft.com/office/drawing/2014/main" id="{0D97A5EC-E771-467D-9CAD-8C93FF9309B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29913" y="284652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59" name="Graphique 458" descr="Factory">
                <a:extLst>
                  <a:ext uri="{FF2B5EF4-FFF2-40B4-BE49-F238E27FC236}">
                    <a16:creationId xmlns:a16="http://schemas.microsoft.com/office/drawing/2014/main" id="{8516EDC6-721B-4CD6-B547-3048E79950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1640" y="284652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0" name="Graphique 459" descr="Usine avec un remplissage uni">
                <a:extLst>
                  <a:ext uri="{FF2B5EF4-FFF2-40B4-BE49-F238E27FC236}">
                    <a16:creationId xmlns:a16="http://schemas.microsoft.com/office/drawing/2014/main" id="{85266DBF-51C0-49DE-A798-A9EFA678AD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367" y="284652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1" name="Graphique 460" descr="Factory">
                <a:extLst>
                  <a:ext uri="{FF2B5EF4-FFF2-40B4-BE49-F238E27FC236}">
                    <a16:creationId xmlns:a16="http://schemas.microsoft.com/office/drawing/2014/main" id="{8E133ABC-72A4-4485-BC31-5668CBC05AA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094" y="284652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2" name="Graphique 461" descr="Usine avec un remplissage uni">
                <a:extLst>
                  <a:ext uri="{FF2B5EF4-FFF2-40B4-BE49-F238E27FC236}">
                    <a16:creationId xmlns:a16="http://schemas.microsoft.com/office/drawing/2014/main" id="{A2189A5B-EFF8-48D3-9116-81CF76EFCD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339" y="285113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3" name="Graphique 462" descr="Factory">
                <a:extLst>
                  <a:ext uri="{FF2B5EF4-FFF2-40B4-BE49-F238E27FC236}">
                    <a16:creationId xmlns:a16="http://schemas.microsoft.com/office/drawing/2014/main" id="{78F95F2C-C38D-475E-9841-D3434FBAB5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066" y="285113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4" name="Graphique 463" descr="Usine avec un remplissage uni">
                <a:extLst>
                  <a:ext uri="{FF2B5EF4-FFF2-40B4-BE49-F238E27FC236}">
                    <a16:creationId xmlns:a16="http://schemas.microsoft.com/office/drawing/2014/main" id="{49D7A6DF-2392-4183-B3BD-FE1BB51E1F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5793" y="285113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5" name="Graphique 464" descr="Factory">
                <a:extLst>
                  <a:ext uri="{FF2B5EF4-FFF2-40B4-BE49-F238E27FC236}">
                    <a16:creationId xmlns:a16="http://schemas.microsoft.com/office/drawing/2014/main" id="{B1241EA2-8C74-40C0-960F-D8932123CC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7520" y="285113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6" name="Graphique 465" descr="Usine avec un remplissage uni">
                <a:extLst>
                  <a:ext uri="{FF2B5EF4-FFF2-40B4-BE49-F238E27FC236}">
                    <a16:creationId xmlns:a16="http://schemas.microsoft.com/office/drawing/2014/main" id="{A67EBBF1-E0FA-4DDC-BBBD-22BFB8D07F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247" y="284652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7" name="Graphique 466" descr="Factory">
                <a:extLst>
                  <a:ext uri="{FF2B5EF4-FFF2-40B4-BE49-F238E27FC236}">
                    <a16:creationId xmlns:a16="http://schemas.microsoft.com/office/drawing/2014/main" id="{AECDF63F-FB1E-48D8-BC0B-0A01D18A0E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0974" y="284652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8" name="Graphique 467" descr="Usine avec un remplissage uni">
                <a:extLst>
                  <a:ext uri="{FF2B5EF4-FFF2-40B4-BE49-F238E27FC236}">
                    <a16:creationId xmlns:a16="http://schemas.microsoft.com/office/drawing/2014/main" id="{FAE7CD30-47B3-42BD-8AFE-50A442CF37B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29913" y="314747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69" name="Graphique 468" descr="Factory">
                <a:extLst>
                  <a:ext uri="{FF2B5EF4-FFF2-40B4-BE49-F238E27FC236}">
                    <a16:creationId xmlns:a16="http://schemas.microsoft.com/office/drawing/2014/main" id="{5072C853-A9CA-454B-A075-407C3E7730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1640" y="314747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0" name="Graphique 469" descr="Usine avec un remplissage uni">
                <a:extLst>
                  <a:ext uri="{FF2B5EF4-FFF2-40B4-BE49-F238E27FC236}">
                    <a16:creationId xmlns:a16="http://schemas.microsoft.com/office/drawing/2014/main" id="{0ADB0D4F-34D7-4C6F-9C79-B732A90B28E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367" y="314747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1" name="Graphique 470" descr="Factory">
                <a:extLst>
                  <a:ext uri="{FF2B5EF4-FFF2-40B4-BE49-F238E27FC236}">
                    <a16:creationId xmlns:a16="http://schemas.microsoft.com/office/drawing/2014/main" id="{BE5D880A-38BA-433D-9C8F-22D28D88BF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094" y="314747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2" name="Graphique 471" descr="Usine avec un remplissage uni">
                <a:extLst>
                  <a:ext uri="{FF2B5EF4-FFF2-40B4-BE49-F238E27FC236}">
                    <a16:creationId xmlns:a16="http://schemas.microsoft.com/office/drawing/2014/main" id="{B86D4C18-4DC2-48DC-8D4E-A69A424CD2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339" y="315208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3" name="Graphique 472" descr="Factory">
                <a:extLst>
                  <a:ext uri="{FF2B5EF4-FFF2-40B4-BE49-F238E27FC236}">
                    <a16:creationId xmlns:a16="http://schemas.microsoft.com/office/drawing/2014/main" id="{003C67C2-8744-446F-BF73-BE9FD8CF64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066" y="315208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4" name="Graphique 473" descr="Usine avec un remplissage uni">
                <a:extLst>
                  <a:ext uri="{FF2B5EF4-FFF2-40B4-BE49-F238E27FC236}">
                    <a16:creationId xmlns:a16="http://schemas.microsoft.com/office/drawing/2014/main" id="{A1CA48B8-36DC-4E21-9A9B-1C14A75C55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5793" y="315208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5" name="Graphique 474" descr="Factory">
                <a:extLst>
                  <a:ext uri="{FF2B5EF4-FFF2-40B4-BE49-F238E27FC236}">
                    <a16:creationId xmlns:a16="http://schemas.microsoft.com/office/drawing/2014/main" id="{4D4579F3-7440-4F79-8DCC-0340B2049A8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7520" y="315208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6" name="Graphique 475" descr="Usine avec un remplissage uni">
                <a:extLst>
                  <a:ext uri="{FF2B5EF4-FFF2-40B4-BE49-F238E27FC236}">
                    <a16:creationId xmlns:a16="http://schemas.microsoft.com/office/drawing/2014/main" id="{2A93C5EC-E6E9-4EAC-8627-BBE2E60C4A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247" y="314747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7" name="Graphique 476" descr="Factory">
                <a:extLst>
                  <a:ext uri="{FF2B5EF4-FFF2-40B4-BE49-F238E27FC236}">
                    <a16:creationId xmlns:a16="http://schemas.microsoft.com/office/drawing/2014/main" id="{9D61F419-C127-45A1-9BA6-CE81098D26B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0974" y="314747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8" name="Graphique 477" descr="Usine avec un remplissage uni">
                <a:extLst>
                  <a:ext uri="{FF2B5EF4-FFF2-40B4-BE49-F238E27FC236}">
                    <a16:creationId xmlns:a16="http://schemas.microsoft.com/office/drawing/2014/main" id="{E4B9BDAD-3C47-4349-AF29-AFB525C847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47111" y="34549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79" name="Graphique 478" descr="Factory">
                <a:extLst>
                  <a:ext uri="{FF2B5EF4-FFF2-40B4-BE49-F238E27FC236}">
                    <a16:creationId xmlns:a16="http://schemas.microsoft.com/office/drawing/2014/main" id="{D44E5857-C5B6-45EB-A477-C23D35D759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38838" y="34549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0" name="Graphique 479" descr="Usine avec un remplissage uni">
                <a:extLst>
                  <a:ext uri="{FF2B5EF4-FFF2-40B4-BE49-F238E27FC236}">
                    <a16:creationId xmlns:a16="http://schemas.microsoft.com/office/drawing/2014/main" id="{925F69D4-53DA-4757-9582-6E4E4022020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30565" y="34549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1" name="Graphique 480" descr="Factory">
                <a:extLst>
                  <a:ext uri="{FF2B5EF4-FFF2-40B4-BE49-F238E27FC236}">
                    <a16:creationId xmlns:a16="http://schemas.microsoft.com/office/drawing/2014/main" id="{D00C98E7-7E97-45D0-A54A-7E3F70CA87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22292" y="34549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2" name="Graphique 481" descr="Usine avec un remplissage uni">
                <a:extLst>
                  <a:ext uri="{FF2B5EF4-FFF2-40B4-BE49-F238E27FC236}">
                    <a16:creationId xmlns:a16="http://schemas.microsoft.com/office/drawing/2014/main" id="{124F760B-8C5C-49A1-9A27-F70C7C3C7D2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19537" y="34595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3" name="Graphique 482" descr="Factory">
                <a:extLst>
                  <a:ext uri="{FF2B5EF4-FFF2-40B4-BE49-F238E27FC236}">
                    <a16:creationId xmlns:a16="http://schemas.microsoft.com/office/drawing/2014/main" id="{953851D3-AD82-4551-A856-3DE3D2C9DB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311264" y="34595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4" name="Graphique 483" descr="Usine avec un remplissage uni">
                <a:extLst>
                  <a:ext uri="{FF2B5EF4-FFF2-40B4-BE49-F238E27FC236}">
                    <a16:creationId xmlns:a16="http://schemas.microsoft.com/office/drawing/2014/main" id="{5E90CAED-AC01-4B11-BC7F-41067C0ACF8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602991" y="34595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5" name="Graphique 484" descr="Factory">
                <a:extLst>
                  <a:ext uri="{FF2B5EF4-FFF2-40B4-BE49-F238E27FC236}">
                    <a16:creationId xmlns:a16="http://schemas.microsoft.com/office/drawing/2014/main" id="{F57BF9B1-EE5B-4B78-A3EA-C1F0AEF296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94718" y="3459553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6" name="Graphique 485" descr="Usine avec un remplissage uni">
                <a:extLst>
                  <a:ext uri="{FF2B5EF4-FFF2-40B4-BE49-F238E27FC236}">
                    <a16:creationId xmlns:a16="http://schemas.microsoft.com/office/drawing/2014/main" id="{F63287E6-5A31-4559-9CA5-097C7CDD03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86445" y="34549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7" name="Graphique 486" descr="Factory">
                <a:extLst>
                  <a:ext uri="{FF2B5EF4-FFF2-40B4-BE49-F238E27FC236}">
                    <a16:creationId xmlns:a16="http://schemas.microsoft.com/office/drawing/2014/main" id="{D0FE8637-BF8F-4EC6-8C71-89D701E7B96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78172" y="345494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8" name="Graphique 487" descr="Usine avec un remplissage uni">
                <a:extLst>
                  <a:ext uri="{FF2B5EF4-FFF2-40B4-BE49-F238E27FC236}">
                    <a16:creationId xmlns:a16="http://schemas.microsoft.com/office/drawing/2014/main" id="{F5BBB0A4-9FC0-4CFB-86E9-718F22C4294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47111" y="37558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89" name="Graphique 488" descr="Factory">
                <a:extLst>
                  <a:ext uri="{FF2B5EF4-FFF2-40B4-BE49-F238E27FC236}">
                    <a16:creationId xmlns:a16="http://schemas.microsoft.com/office/drawing/2014/main" id="{A10D2986-FC9F-4006-8C7B-DC70D476F97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38838" y="37558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0" name="Graphique 489" descr="Usine avec un remplissage uni">
                <a:extLst>
                  <a:ext uri="{FF2B5EF4-FFF2-40B4-BE49-F238E27FC236}">
                    <a16:creationId xmlns:a16="http://schemas.microsoft.com/office/drawing/2014/main" id="{802AB294-2EC1-4261-987D-A41A72A6A57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30565" y="37558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1" name="Graphique 490" descr="Factory">
                <a:extLst>
                  <a:ext uri="{FF2B5EF4-FFF2-40B4-BE49-F238E27FC236}">
                    <a16:creationId xmlns:a16="http://schemas.microsoft.com/office/drawing/2014/main" id="{7AC68420-80DE-4240-BBBD-E4B34CE9EC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22292" y="37558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2" name="Graphique 491" descr="Usine avec un remplissage uni">
                <a:extLst>
                  <a:ext uri="{FF2B5EF4-FFF2-40B4-BE49-F238E27FC236}">
                    <a16:creationId xmlns:a16="http://schemas.microsoft.com/office/drawing/2014/main" id="{D9CCF9CA-2B41-4A32-92A1-D955A9A7F4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19537" y="376050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3" name="Graphique 492" descr="Factory">
                <a:extLst>
                  <a:ext uri="{FF2B5EF4-FFF2-40B4-BE49-F238E27FC236}">
                    <a16:creationId xmlns:a16="http://schemas.microsoft.com/office/drawing/2014/main" id="{A5DC1ADC-5B33-4975-9BF5-5B1E0F8B8B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311264" y="376050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4" name="Graphique 493" descr="Usine avec un remplissage uni">
                <a:extLst>
                  <a:ext uri="{FF2B5EF4-FFF2-40B4-BE49-F238E27FC236}">
                    <a16:creationId xmlns:a16="http://schemas.microsoft.com/office/drawing/2014/main" id="{2644E64E-0737-431F-896F-C74041B499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602991" y="376050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5" name="Graphique 494" descr="Factory">
                <a:extLst>
                  <a:ext uri="{FF2B5EF4-FFF2-40B4-BE49-F238E27FC236}">
                    <a16:creationId xmlns:a16="http://schemas.microsoft.com/office/drawing/2014/main" id="{01353E42-9C7F-4638-A73D-CE33ABDEA2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94718" y="3760502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6" name="Graphique 495" descr="Usine avec un remplissage uni">
                <a:extLst>
                  <a:ext uri="{FF2B5EF4-FFF2-40B4-BE49-F238E27FC236}">
                    <a16:creationId xmlns:a16="http://schemas.microsoft.com/office/drawing/2014/main" id="{B50260EF-48F9-4A4F-9C55-A92871857C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86445" y="37558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7" name="Graphique 496" descr="Factory">
                <a:extLst>
                  <a:ext uri="{FF2B5EF4-FFF2-40B4-BE49-F238E27FC236}">
                    <a16:creationId xmlns:a16="http://schemas.microsoft.com/office/drawing/2014/main" id="{A8DF6E4C-5BD7-4C42-839E-92012A7CA5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78172" y="375589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8" name="Graphique 497" descr="Usine avec un remplissage uni">
                <a:extLst>
                  <a:ext uri="{FF2B5EF4-FFF2-40B4-BE49-F238E27FC236}">
                    <a16:creationId xmlns:a16="http://schemas.microsoft.com/office/drawing/2014/main" id="{633BA044-F2F8-435F-8901-686E662C0A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30458" y="400604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499" name="Graphique 498" descr="Factory">
                <a:extLst>
                  <a:ext uri="{FF2B5EF4-FFF2-40B4-BE49-F238E27FC236}">
                    <a16:creationId xmlns:a16="http://schemas.microsoft.com/office/drawing/2014/main" id="{5E0E7164-F59A-4233-B94E-03B0DA337D3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2185" y="400604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0" name="Graphique 499" descr="Usine avec un remplissage uni">
                <a:extLst>
                  <a:ext uri="{FF2B5EF4-FFF2-40B4-BE49-F238E27FC236}">
                    <a16:creationId xmlns:a16="http://schemas.microsoft.com/office/drawing/2014/main" id="{ACF6452D-519D-46F2-A824-D9E9D7762BF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912" y="400604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1" name="Graphique 500" descr="Factory">
                <a:extLst>
                  <a:ext uri="{FF2B5EF4-FFF2-40B4-BE49-F238E27FC236}">
                    <a16:creationId xmlns:a16="http://schemas.microsoft.com/office/drawing/2014/main" id="{B0D8D386-52F9-48A3-A213-0872F44918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639" y="400604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2" name="Graphique 501" descr="Usine avec un remplissage uni">
                <a:extLst>
                  <a:ext uri="{FF2B5EF4-FFF2-40B4-BE49-F238E27FC236}">
                    <a16:creationId xmlns:a16="http://schemas.microsoft.com/office/drawing/2014/main" id="{F268AE0D-3F4D-4297-9263-208E27173C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884" y="401065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3" name="Graphique 502" descr="Factory">
                <a:extLst>
                  <a:ext uri="{FF2B5EF4-FFF2-40B4-BE49-F238E27FC236}">
                    <a16:creationId xmlns:a16="http://schemas.microsoft.com/office/drawing/2014/main" id="{C39BCAF4-EA21-461E-83EA-5F9B1DB7C2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611" y="401065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4" name="Graphique 503" descr="Usine avec un remplissage uni">
                <a:extLst>
                  <a:ext uri="{FF2B5EF4-FFF2-40B4-BE49-F238E27FC236}">
                    <a16:creationId xmlns:a16="http://schemas.microsoft.com/office/drawing/2014/main" id="{E1C47770-4509-4E6A-B3BC-DC346B1435C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6338" y="401065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5" name="Graphique 504" descr="Factory">
                <a:extLst>
                  <a:ext uri="{FF2B5EF4-FFF2-40B4-BE49-F238E27FC236}">
                    <a16:creationId xmlns:a16="http://schemas.microsoft.com/office/drawing/2014/main" id="{2F8684A0-D1FF-4F1C-9768-2F42C8B989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8065" y="401065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6" name="Graphique 505" descr="Usine avec un remplissage uni">
                <a:extLst>
                  <a:ext uri="{FF2B5EF4-FFF2-40B4-BE49-F238E27FC236}">
                    <a16:creationId xmlns:a16="http://schemas.microsoft.com/office/drawing/2014/main" id="{6789F018-D0E3-4FDD-9373-AAD9BE73D50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792" y="400604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7" name="Graphique 506" descr="Factory">
                <a:extLst>
                  <a:ext uri="{FF2B5EF4-FFF2-40B4-BE49-F238E27FC236}">
                    <a16:creationId xmlns:a16="http://schemas.microsoft.com/office/drawing/2014/main" id="{79A0D0BB-8F17-4D18-9876-5BD48BBE0E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1519" y="400604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8" name="Graphique 507" descr="Usine avec un remplissage uni">
                <a:extLst>
                  <a:ext uri="{FF2B5EF4-FFF2-40B4-BE49-F238E27FC236}">
                    <a16:creationId xmlns:a16="http://schemas.microsoft.com/office/drawing/2014/main" id="{633AAD06-A16E-4A3A-8169-5783A49D747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30458" y="430699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09" name="Graphique 508" descr="Factory">
                <a:extLst>
                  <a:ext uri="{FF2B5EF4-FFF2-40B4-BE49-F238E27FC236}">
                    <a16:creationId xmlns:a16="http://schemas.microsoft.com/office/drawing/2014/main" id="{DCED69F4-DBFC-4415-9199-8E6EBD0A8CD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2185" y="430699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0" name="Graphique 509" descr="Usine avec un remplissage uni">
                <a:extLst>
                  <a:ext uri="{FF2B5EF4-FFF2-40B4-BE49-F238E27FC236}">
                    <a16:creationId xmlns:a16="http://schemas.microsoft.com/office/drawing/2014/main" id="{2E5E9C7E-AAE4-4EEF-B443-4C3468940A5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912" y="430699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1" name="Graphique 510" descr="Factory">
                <a:extLst>
                  <a:ext uri="{FF2B5EF4-FFF2-40B4-BE49-F238E27FC236}">
                    <a16:creationId xmlns:a16="http://schemas.microsoft.com/office/drawing/2014/main" id="{8BE28DED-CD9B-49E8-A0E0-6BD9D6D474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639" y="430699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2" name="Graphique 511" descr="Usine avec un remplissage uni">
                <a:extLst>
                  <a:ext uri="{FF2B5EF4-FFF2-40B4-BE49-F238E27FC236}">
                    <a16:creationId xmlns:a16="http://schemas.microsoft.com/office/drawing/2014/main" id="{D56905D6-FA3B-4112-A7C7-87829C52DFE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884" y="431160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3" name="Graphique 512" descr="Factory">
                <a:extLst>
                  <a:ext uri="{FF2B5EF4-FFF2-40B4-BE49-F238E27FC236}">
                    <a16:creationId xmlns:a16="http://schemas.microsoft.com/office/drawing/2014/main" id="{1DD147C6-8847-4763-AEFB-9E624A193F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611" y="431160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4" name="Graphique 513" descr="Usine avec un remplissage uni">
                <a:extLst>
                  <a:ext uri="{FF2B5EF4-FFF2-40B4-BE49-F238E27FC236}">
                    <a16:creationId xmlns:a16="http://schemas.microsoft.com/office/drawing/2014/main" id="{ABCA4387-E49F-4376-AAD4-F9E2225D011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6338" y="431160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5" name="Graphique 514" descr="Factory">
                <a:extLst>
                  <a:ext uri="{FF2B5EF4-FFF2-40B4-BE49-F238E27FC236}">
                    <a16:creationId xmlns:a16="http://schemas.microsoft.com/office/drawing/2014/main" id="{0F0E9097-32E7-4A0F-97E7-FDB8A542922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8065" y="431160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6" name="Graphique 515" descr="Usine avec un remplissage uni">
                <a:extLst>
                  <a:ext uri="{FF2B5EF4-FFF2-40B4-BE49-F238E27FC236}">
                    <a16:creationId xmlns:a16="http://schemas.microsoft.com/office/drawing/2014/main" id="{86109659-9697-4FD9-8495-03B6B648F8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792" y="430699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7" name="Graphique 516" descr="Factory">
                <a:extLst>
                  <a:ext uri="{FF2B5EF4-FFF2-40B4-BE49-F238E27FC236}">
                    <a16:creationId xmlns:a16="http://schemas.microsoft.com/office/drawing/2014/main" id="{2B938488-93B0-4B1F-A07C-4D7E1F04DB5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1519" y="430699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8" name="Graphique 517" descr="Usine avec un remplissage uni">
                <a:extLst>
                  <a:ext uri="{FF2B5EF4-FFF2-40B4-BE49-F238E27FC236}">
                    <a16:creationId xmlns:a16="http://schemas.microsoft.com/office/drawing/2014/main" id="{EBB9543B-9F2C-467F-A6EA-863A53C14DE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29913" y="457289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19" name="Graphique 518" descr="Factory">
                <a:extLst>
                  <a:ext uri="{FF2B5EF4-FFF2-40B4-BE49-F238E27FC236}">
                    <a16:creationId xmlns:a16="http://schemas.microsoft.com/office/drawing/2014/main" id="{EB8978C2-95D4-4D11-B25B-A938CB0C23E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1640" y="457289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0" name="Graphique 519" descr="Usine avec un remplissage uni">
                <a:extLst>
                  <a:ext uri="{FF2B5EF4-FFF2-40B4-BE49-F238E27FC236}">
                    <a16:creationId xmlns:a16="http://schemas.microsoft.com/office/drawing/2014/main" id="{E9E9C13E-560E-4A9D-8818-79F0C84BD0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367" y="457289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1" name="Graphique 520" descr="Factory">
                <a:extLst>
                  <a:ext uri="{FF2B5EF4-FFF2-40B4-BE49-F238E27FC236}">
                    <a16:creationId xmlns:a16="http://schemas.microsoft.com/office/drawing/2014/main" id="{D401780D-D5B4-4AF6-B9E6-F80CA0568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094" y="457289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2" name="Graphique 521" descr="Usine avec un remplissage uni">
                <a:extLst>
                  <a:ext uri="{FF2B5EF4-FFF2-40B4-BE49-F238E27FC236}">
                    <a16:creationId xmlns:a16="http://schemas.microsoft.com/office/drawing/2014/main" id="{E75636B9-4D0F-4B6C-9B8E-13BD720BD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339" y="457750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3" name="Graphique 522" descr="Factory">
                <a:extLst>
                  <a:ext uri="{FF2B5EF4-FFF2-40B4-BE49-F238E27FC236}">
                    <a16:creationId xmlns:a16="http://schemas.microsoft.com/office/drawing/2014/main" id="{833F9D51-61C4-43B1-93EA-6AEBA03A09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066" y="457750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4" name="Graphique 523" descr="Usine avec un remplissage uni">
                <a:extLst>
                  <a:ext uri="{FF2B5EF4-FFF2-40B4-BE49-F238E27FC236}">
                    <a16:creationId xmlns:a16="http://schemas.microsoft.com/office/drawing/2014/main" id="{BEF6BD7E-A467-42D3-83CB-88658D5ED5E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5793" y="457750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5" name="Graphique 524" descr="Factory">
                <a:extLst>
                  <a:ext uri="{FF2B5EF4-FFF2-40B4-BE49-F238E27FC236}">
                    <a16:creationId xmlns:a16="http://schemas.microsoft.com/office/drawing/2014/main" id="{DAEFBF69-35AF-4786-80E7-15B5A361FDD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7520" y="4577509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6" name="Graphique 525" descr="Usine avec un remplissage uni">
                <a:extLst>
                  <a:ext uri="{FF2B5EF4-FFF2-40B4-BE49-F238E27FC236}">
                    <a16:creationId xmlns:a16="http://schemas.microsoft.com/office/drawing/2014/main" id="{689DD353-7AD7-4E9F-9033-D21627CE790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247" y="457289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7" name="Graphique 526" descr="Factory">
                <a:extLst>
                  <a:ext uri="{FF2B5EF4-FFF2-40B4-BE49-F238E27FC236}">
                    <a16:creationId xmlns:a16="http://schemas.microsoft.com/office/drawing/2014/main" id="{01EEB27E-9037-45A4-8CB9-C32805551C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0974" y="457289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8" name="Graphique 527" descr="Usine avec un remplissage uni">
                <a:extLst>
                  <a:ext uri="{FF2B5EF4-FFF2-40B4-BE49-F238E27FC236}">
                    <a16:creationId xmlns:a16="http://schemas.microsoft.com/office/drawing/2014/main" id="{E26119B4-99EA-4580-BFCA-1D2A31F46E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829913" y="487384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29" name="Graphique 528" descr="Factory">
                <a:extLst>
                  <a:ext uri="{FF2B5EF4-FFF2-40B4-BE49-F238E27FC236}">
                    <a16:creationId xmlns:a16="http://schemas.microsoft.com/office/drawing/2014/main" id="{703FD619-A6B6-4A06-8C36-CF1E3F7EEC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121640" y="487384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0" name="Graphique 529" descr="Usine avec un remplissage uni">
                <a:extLst>
                  <a:ext uri="{FF2B5EF4-FFF2-40B4-BE49-F238E27FC236}">
                    <a16:creationId xmlns:a16="http://schemas.microsoft.com/office/drawing/2014/main" id="{B32B6E52-707E-4EA7-A4C8-CF5CFB78FA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413367" y="487384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1" name="Graphique 530" descr="Factory">
                <a:extLst>
                  <a:ext uri="{FF2B5EF4-FFF2-40B4-BE49-F238E27FC236}">
                    <a16:creationId xmlns:a16="http://schemas.microsoft.com/office/drawing/2014/main" id="{2A1A6920-6A01-49F5-A5AF-5B86E9204A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9705094" y="487384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2" name="Graphique 531" descr="Usine avec un remplissage uni">
                <a:extLst>
                  <a:ext uri="{FF2B5EF4-FFF2-40B4-BE49-F238E27FC236}">
                    <a16:creationId xmlns:a16="http://schemas.microsoft.com/office/drawing/2014/main" id="{A6FB1496-2999-448B-BB3B-97672047621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002339" y="487845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3" name="Graphique 532" descr="Factory">
                <a:extLst>
                  <a:ext uri="{FF2B5EF4-FFF2-40B4-BE49-F238E27FC236}">
                    <a16:creationId xmlns:a16="http://schemas.microsoft.com/office/drawing/2014/main" id="{1CDED2F8-6B1C-4F2F-8E21-0801D35DFD2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294066" y="487845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4" name="Graphique 533" descr="Usine avec un remplissage uni">
                <a:extLst>
                  <a:ext uri="{FF2B5EF4-FFF2-40B4-BE49-F238E27FC236}">
                    <a16:creationId xmlns:a16="http://schemas.microsoft.com/office/drawing/2014/main" id="{526F465E-CDDF-4B79-927C-42CB327D91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585793" y="487845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5" name="Graphique 534" descr="Factory">
                <a:extLst>
                  <a:ext uri="{FF2B5EF4-FFF2-40B4-BE49-F238E27FC236}">
                    <a16:creationId xmlns:a16="http://schemas.microsoft.com/office/drawing/2014/main" id="{0EA6DAA2-AF22-425A-B646-42C9AA9C49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0877520" y="4878458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6" name="Graphique 535" descr="Usine avec un remplissage uni">
                <a:extLst>
                  <a:ext uri="{FF2B5EF4-FFF2-40B4-BE49-F238E27FC236}">
                    <a16:creationId xmlns:a16="http://schemas.microsoft.com/office/drawing/2014/main" id="{8D69D2D3-9F1E-462F-B2AA-B8912CA84FD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169247" y="4873847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37" name="Graphique 536" descr="Factory">
                <a:extLst>
                  <a:ext uri="{FF2B5EF4-FFF2-40B4-BE49-F238E27FC236}">
                    <a16:creationId xmlns:a16="http://schemas.microsoft.com/office/drawing/2014/main" id="{E65C6E51-4EAB-4B6E-B8C2-DA0D65A0790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11460974" y="4873847"/>
                <a:ext cx="291727" cy="291727"/>
              </a:xfrm>
              <a:prstGeom prst="rect">
                <a:avLst/>
              </a:prstGeom>
            </p:spPr>
          </p:pic>
          <p:sp>
            <p:nvSpPr>
              <p:cNvPr id="554" name="ZoneTexte 553">
                <a:extLst>
                  <a:ext uri="{FF2B5EF4-FFF2-40B4-BE49-F238E27FC236}">
                    <a16:creationId xmlns:a16="http://schemas.microsoft.com/office/drawing/2014/main" id="{2C6041CD-02C6-4CDF-81F8-457B8F97FF91}"/>
                  </a:ext>
                </a:extLst>
              </p:cNvPr>
              <p:cNvSpPr txBox="1"/>
              <p:nvPr/>
            </p:nvSpPr>
            <p:spPr>
              <a:xfrm>
                <a:off x="9868155" y="1954184"/>
                <a:ext cx="1300356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/>
                  <a:t>31/12/2021</a:t>
                </a:r>
              </a:p>
            </p:txBody>
          </p:sp>
        </p:grpSp>
      </p:grpSp>
      <p:grpSp>
        <p:nvGrpSpPr>
          <p:cNvPr id="577" name="Groupe 576">
            <a:extLst>
              <a:ext uri="{FF2B5EF4-FFF2-40B4-BE49-F238E27FC236}">
                <a16:creationId xmlns:a16="http://schemas.microsoft.com/office/drawing/2014/main" id="{737A97AE-9425-4FDF-9E59-8D6D4DDA6281}"/>
              </a:ext>
            </a:extLst>
          </p:cNvPr>
          <p:cNvGrpSpPr/>
          <p:nvPr/>
        </p:nvGrpSpPr>
        <p:grpSpPr>
          <a:xfrm>
            <a:off x="4668227" y="3896167"/>
            <a:ext cx="7144973" cy="2338551"/>
            <a:chOff x="4668227" y="3896167"/>
            <a:chExt cx="7144973" cy="2338551"/>
          </a:xfrm>
        </p:grpSpPr>
        <p:grpSp>
          <p:nvGrpSpPr>
            <p:cNvPr id="575" name="Groupe 574">
              <a:extLst>
                <a:ext uri="{FF2B5EF4-FFF2-40B4-BE49-F238E27FC236}">
                  <a16:creationId xmlns:a16="http://schemas.microsoft.com/office/drawing/2014/main" id="{4060587A-2671-46B6-8DF5-A86E6BA49D6B}"/>
                </a:ext>
              </a:extLst>
            </p:cNvPr>
            <p:cNvGrpSpPr/>
            <p:nvPr/>
          </p:nvGrpSpPr>
          <p:grpSpPr>
            <a:xfrm>
              <a:off x="4668227" y="3896167"/>
              <a:ext cx="3938796" cy="2097790"/>
              <a:chOff x="4668227" y="3896167"/>
              <a:chExt cx="3938796" cy="2097790"/>
            </a:xfrm>
          </p:grpSpPr>
          <p:grpSp>
            <p:nvGrpSpPr>
              <p:cNvPr id="410" name="Groupe 409">
                <a:extLst>
                  <a:ext uri="{FF2B5EF4-FFF2-40B4-BE49-F238E27FC236}">
                    <a16:creationId xmlns:a16="http://schemas.microsoft.com/office/drawing/2014/main" id="{84CE5FC8-16CD-46A5-BE9D-EE5CBC85E3A1}"/>
                  </a:ext>
                </a:extLst>
              </p:cNvPr>
              <p:cNvGrpSpPr/>
              <p:nvPr/>
            </p:nvGrpSpPr>
            <p:grpSpPr>
              <a:xfrm>
                <a:off x="5784603" y="4652916"/>
                <a:ext cx="588972" cy="296338"/>
                <a:chOff x="1554687" y="5180342"/>
                <a:chExt cx="588972" cy="296338"/>
              </a:xfrm>
              <a:solidFill>
                <a:schemeClr val="accent4">
                  <a:lumMod val="50000"/>
                </a:schemeClr>
              </a:solidFill>
            </p:grpSpPr>
            <p:pic>
              <p:nvPicPr>
                <p:cNvPr id="411" name="Graphique 410" descr="Factory">
                  <a:extLst>
                    <a:ext uri="{FF2B5EF4-FFF2-40B4-BE49-F238E27FC236}">
                      <a16:creationId xmlns:a16="http://schemas.microsoft.com/office/drawing/2014/main" id="{57756E0C-5EB0-4A8C-8B39-574AF1A017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4687" y="5180342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12" name="Graphique 411" descr="Usine avec un remplissage uni">
                  <a:extLst>
                    <a:ext uri="{FF2B5EF4-FFF2-40B4-BE49-F238E27FC236}">
                      <a16:creationId xmlns:a16="http://schemas.microsoft.com/office/drawing/2014/main" id="{94A2F220-5027-4872-9580-44E87D122A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51932" y="5184953"/>
                  <a:ext cx="291727" cy="291727"/>
                </a:xfrm>
                <a:prstGeom prst="rect">
                  <a:avLst/>
                </a:prstGeom>
              </p:spPr>
            </p:pic>
          </p:grpSp>
          <p:sp>
            <p:nvSpPr>
              <p:cNvPr id="414" name="ZoneTexte 413">
                <a:extLst>
                  <a:ext uri="{FF2B5EF4-FFF2-40B4-BE49-F238E27FC236}">
                    <a16:creationId xmlns:a16="http://schemas.microsoft.com/office/drawing/2014/main" id="{065650AF-F6EB-4CFB-9CDD-53D5DCF7355E}"/>
                  </a:ext>
                </a:extLst>
              </p:cNvPr>
              <p:cNvSpPr txBox="1"/>
              <p:nvPr/>
            </p:nvSpPr>
            <p:spPr>
              <a:xfrm>
                <a:off x="4668227" y="4301534"/>
                <a:ext cx="272292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/>
                  <a:t>Immigrations / </a:t>
                </a:r>
                <a:r>
                  <a:rPr lang="fr-BE" dirty="0" err="1"/>
                  <a:t>Immigraties</a:t>
                </a:r>
                <a:endParaRPr lang="fr-BE" dirty="0"/>
              </a:p>
            </p:txBody>
          </p:sp>
          <p:sp>
            <p:nvSpPr>
              <p:cNvPr id="425" name="ZoneTexte 424">
                <a:extLst>
                  <a:ext uri="{FF2B5EF4-FFF2-40B4-BE49-F238E27FC236}">
                    <a16:creationId xmlns:a16="http://schemas.microsoft.com/office/drawing/2014/main" id="{005F8F19-9A45-436F-B1BE-66C0846C7435}"/>
                  </a:ext>
                </a:extLst>
              </p:cNvPr>
              <p:cNvSpPr txBox="1"/>
              <p:nvPr/>
            </p:nvSpPr>
            <p:spPr>
              <a:xfrm>
                <a:off x="4998471" y="5016852"/>
                <a:ext cx="248863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/>
                  <a:t>Créations / </a:t>
                </a:r>
                <a:r>
                  <a:rPr lang="fr-BE" dirty="0" err="1"/>
                  <a:t>Oprichtingen</a:t>
                </a:r>
                <a:endParaRPr lang="fr-BE" dirty="0"/>
              </a:p>
            </p:txBody>
          </p:sp>
          <p:grpSp>
            <p:nvGrpSpPr>
              <p:cNvPr id="432" name="Groupe 431">
                <a:extLst>
                  <a:ext uri="{FF2B5EF4-FFF2-40B4-BE49-F238E27FC236}">
                    <a16:creationId xmlns:a16="http://schemas.microsoft.com/office/drawing/2014/main" id="{8D8D015B-2050-46AD-8FF9-ADEC95A2AC7B}"/>
                  </a:ext>
                </a:extLst>
              </p:cNvPr>
              <p:cNvGrpSpPr/>
              <p:nvPr/>
            </p:nvGrpSpPr>
            <p:grpSpPr>
              <a:xfrm>
                <a:off x="5246903" y="5361949"/>
                <a:ext cx="1776542" cy="632008"/>
                <a:chOff x="4844803" y="5286873"/>
                <a:chExt cx="1776542" cy="632008"/>
              </a:xfrm>
              <a:solidFill>
                <a:schemeClr val="accent6">
                  <a:lumMod val="25000"/>
                </a:schemeClr>
              </a:solidFill>
            </p:grpSpPr>
            <p:pic>
              <p:nvPicPr>
                <p:cNvPr id="416" name="Graphique 415" descr="Usine avec un remplissage uni">
                  <a:extLst>
                    <a:ext uri="{FF2B5EF4-FFF2-40B4-BE49-F238E27FC236}">
                      <a16:creationId xmlns:a16="http://schemas.microsoft.com/office/drawing/2014/main" id="{A0F60144-40A0-4961-93A0-843E039F321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25608" y="5291484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0" name="Graphique 419" descr="Usine avec un remplissage uni">
                  <a:extLst>
                    <a:ext uri="{FF2B5EF4-FFF2-40B4-BE49-F238E27FC236}">
                      <a16:creationId xmlns:a16="http://schemas.microsoft.com/office/drawing/2014/main" id="{01D98DC1-8043-48F3-A7BD-0377ED54DF3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4803" y="528687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1" name="Graphique 420" descr="Factory">
                  <a:extLst>
                    <a:ext uri="{FF2B5EF4-FFF2-40B4-BE49-F238E27FC236}">
                      <a16:creationId xmlns:a16="http://schemas.microsoft.com/office/drawing/2014/main" id="{B808DE9B-CFAB-4EE4-A5E9-73A3F5207B4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36530" y="528687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2" name="Graphique 421" descr="Usine avec un remplissage uni">
                  <a:extLst>
                    <a:ext uri="{FF2B5EF4-FFF2-40B4-BE49-F238E27FC236}">
                      <a16:creationId xmlns:a16="http://schemas.microsoft.com/office/drawing/2014/main" id="{F559F3C2-CB55-4DE3-BEDC-2851F278FA7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28257" y="528687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3" name="Graphique 422" descr="Factory">
                  <a:extLst>
                    <a:ext uri="{FF2B5EF4-FFF2-40B4-BE49-F238E27FC236}">
                      <a16:creationId xmlns:a16="http://schemas.microsoft.com/office/drawing/2014/main" id="{AE5202E9-8ECE-4B29-B6D9-191B36486F7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19984" y="528687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4" name="Graphique 423" descr="Usine avec un remplissage uni">
                  <a:extLst>
                    <a:ext uri="{FF2B5EF4-FFF2-40B4-BE49-F238E27FC236}">
                      <a16:creationId xmlns:a16="http://schemas.microsoft.com/office/drawing/2014/main" id="{4E1FBEA7-EF11-4232-B45C-FB70C9D20B2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17229" y="5291484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6" name="Graphique 425" descr="Usine avec un remplissage uni">
                  <a:extLst>
                    <a:ext uri="{FF2B5EF4-FFF2-40B4-BE49-F238E27FC236}">
                      <a16:creationId xmlns:a16="http://schemas.microsoft.com/office/drawing/2014/main" id="{CB18C909-A999-44DE-A47A-DC6B30CD479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329618" y="5627154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7" name="Graphique 426" descr="Usine avec un remplissage uni">
                  <a:extLst>
                    <a:ext uri="{FF2B5EF4-FFF2-40B4-BE49-F238E27FC236}">
                      <a16:creationId xmlns:a16="http://schemas.microsoft.com/office/drawing/2014/main" id="{3A18F965-8221-41D4-B43F-46902CDB9DA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4848813" y="562254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8" name="Graphique 427" descr="Factory">
                  <a:extLst>
                    <a:ext uri="{FF2B5EF4-FFF2-40B4-BE49-F238E27FC236}">
                      <a16:creationId xmlns:a16="http://schemas.microsoft.com/office/drawing/2014/main" id="{6AAC45B7-1D2A-46A6-A5E5-6C2EDDA0D33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140540" y="562254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29" name="Graphique 428" descr="Usine avec un remplissage uni">
                  <a:extLst>
                    <a:ext uri="{FF2B5EF4-FFF2-40B4-BE49-F238E27FC236}">
                      <a16:creationId xmlns:a16="http://schemas.microsoft.com/office/drawing/2014/main" id="{793C9922-63CB-491B-ADEA-BD7178B0CC6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432267" y="562254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30" name="Graphique 429" descr="Factory">
                  <a:extLst>
                    <a:ext uri="{FF2B5EF4-FFF2-40B4-BE49-F238E27FC236}">
                      <a16:creationId xmlns:a16="http://schemas.microsoft.com/office/drawing/2014/main" id="{09CD960A-7D9F-40D1-998F-3FA209D9BCAF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723994" y="5622543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431" name="Graphique 430" descr="Usine avec un remplissage uni">
                  <a:extLst>
                    <a:ext uri="{FF2B5EF4-FFF2-40B4-BE49-F238E27FC236}">
                      <a16:creationId xmlns:a16="http://schemas.microsoft.com/office/drawing/2014/main" id="{2976C140-64F1-4CD2-ADC6-DD55D589A69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2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6021239" y="5627154"/>
                  <a:ext cx="291727" cy="291727"/>
                </a:xfrm>
                <a:prstGeom prst="rect">
                  <a:avLst/>
                </a:prstGeom>
              </p:spPr>
            </p:pic>
          </p:grpSp>
          <p:sp>
            <p:nvSpPr>
              <p:cNvPr id="435" name="Forme libre : forme 434">
                <a:extLst>
                  <a:ext uri="{FF2B5EF4-FFF2-40B4-BE49-F238E27FC236}">
                    <a16:creationId xmlns:a16="http://schemas.microsoft.com/office/drawing/2014/main" id="{1FF4E5FB-D8A7-4DE8-B0A2-8B52EBBC7E51}"/>
                  </a:ext>
                </a:extLst>
              </p:cNvPr>
              <p:cNvSpPr/>
              <p:nvPr/>
            </p:nvSpPr>
            <p:spPr>
              <a:xfrm>
                <a:off x="7285078" y="3900840"/>
                <a:ext cx="1321945" cy="1865671"/>
              </a:xfrm>
              <a:custGeom>
                <a:avLst/>
                <a:gdLst>
                  <a:gd name="connsiteX0" fmla="*/ 0 w 1644445"/>
                  <a:gd name="connsiteY0" fmla="*/ 1865671 h 1865671"/>
                  <a:gd name="connsiteX1" fmla="*/ 597309 w 1644445"/>
                  <a:gd name="connsiteY1" fmla="*/ 1364226 h 1865671"/>
                  <a:gd name="connsiteX2" fmla="*/ 862780 w 1644445"/>
                  <a:gd name="connsiteY2" fmla="*/ 258097 h 1865671"/>
                  <a:gd name="connsiteX3" fmla="*/ 1644445 w 1644445"/>
                  <a:gd name="connsiteY3" fmla="*/ 0 h 1865671"/>
                  <a:gd name="connsiteX4" fmla="*/ 1644445 w 1644445"/>
                  <a:gd name="connsiteY4" fmla="*/ 0 h 186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4445" h="1865671">
                    <a:moveTo>
                      <a:pt x="0" y="1865671"/>
                    </a:moveTo>
                    <a:cubicBezTo>
                      <a:pt x="226756" y="1748913"/>
                      <a:pt x="453512" y="1632155"/>
                      <a:pt x="597309" y="1364226"/>
                    </a:cubicBezTo>
                    <a:cubicBezTo>
                      <a:pt x="741106" y="1096297"/>
                      <a:pt x="688257" y="485468"/>
                      <a:pt x="862780" y="258097"/>
                    </a:cubicBezTo>
                    <a:cubicBezTo>
                      <a:pt x="1037303" y="30726"/>
                      <a:pt x="1644445" y="0"/>
                      <a:pt x="1644445" y="0"/>
                    </a:cubicBezTo>
                    <a:lnTo>
                      <a:pt x="1644445" y="0"/>
                    </a:lnTo>
                  </a:path>
                </a:pathLst>
              </a:custGeom>
              <a:ln w="57150">
                <a:headEnd type="none" w="med" len="med"/>
                <a:tailEnd type="arrow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  <p:sp>
            <p:nvSpPr>
              <p:cNvPr id="436" name="Forme libre : forme 435">
                <a:extLst>
                  <a:ext uri="{FF2B5EF4-FFF2-40B4-BE49-F238E27FC236}">
                    <a16:creationId xmlns:a16="http://schemas.microsoft.com/office/drawing/2014/main" id="{7C4470DB-1810-4CF5-9B8B-FCA246599C6F}"/>
                  </a:ext>
                </a:extLst>
              </p:cNvPr>
              <p:cNvSpPr/>
              <p:nvPr/>
            </p:nvSpPr>
            <p:spPr>
              <a:xfrm>
                <a:off x="7254819" y="3896167"/>
                <a:ext cx="1321945" cy="847634"/>
              </a:xfrm>
              <a:custGeom>
                <a:avLst/>
                <a:gdLst>
                  <a:gd name="connsiteX0" fmla="*/ 0 w 1644445"/>
                  <a:gd name="connsiteY0" fmla="*/ 1865671 h 1865671"/>
                  <a:gd name="connsiteX1" fmla="*/ 597309 w 1644445"/>
                  <a:gd name="connsiteY1" fmla="*/ 1364226 h 1865671"/>
                  <a:gd name="connsiteX2" fmla="*/ 862780 w 1644445"/>
                  <a:gd name="connsiteY2" fmla="*/ 258097 h 1865671"/>
                  <a:gd name="connsiteX3" fmla="*/ 1644445 w 1644445"/>
                  <a:gd name="connsiteY3" fmla="*/ 0 h 1865671"/>
                  <a:gd name="connsiteX4" fmla="*/ 1644445 w 1644445"/>
                  <a:gd name="connsiteY4" fmla="*/ 0 h 18656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644445" h="1865671">
                    <a:moveTo>
                      <a:pt x="0" y="1865671"/>
                    </a:moveTo>
                    <a:cubicBezTo>
                      <a:pt x="226756" y="1748913"/>
                      <a:pt x="453512" y="1632155"/>
                      <a:pt x="597309" y="1364226"/>
                    </a:cubicBezTo>
                    <a:cubicBezTo>
                      <a:pt x="741106" y="1096297"/>
                      <a:pt x="688257" y="485468"/>
                      <a:pt x="862780" y="258097"/>
                    </a:cubicBezTo>
                    <a:cubicBezTo>
                      <a:pt x="1037303" y="30726"/>
                      <a:pt x="1644445" y="0"/>
                      <a:pt x="1644445" y="0"/>
                    </a:cubicBezTo>
                    <a:lnTo>
                      <a:pt x="1644445" y="0"/>
                    </a:lnTo>
                  </a:path>
                </a:pathLst>
              </a:custGeom>
              <a:ln w="57150">
                <a:headEnd type="none" w="med" len="med"/>
                <a:tailEnd type="arrow" w="med" len="med"/>
              </a:ln>
            </p:spPr>
            <p:style>
              <a:lnRef idx="1">
                <a:schemeClr val="accent5"/>
              </a:lnRef>
              <a:fillRef idx="0">
                <a:schemeClr val="accent5"/>
              </a:fillRef>
              <a:effectRef idx="0">
                <a:schemeClr val="accent5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fr-BE"/>
              </a:p>
            </p:txBody>
          </p:sp>
        </p:grpSp>
        <p:grpSp>
          <p:nvGrpSpPr>
            <p:cNvPr id="576" name="Groupe 575">
              <a:extLst>
                <a:ext uri="{FF2B5EF4-FFF2-40B4-BE49-F238E27FC236}">
                  <a16:creationId xmlns:a16="http://schemas.microsoft.com/office/drawing/2014/main" id="{91B3F920-6291-43B0-97D5-85947A32D412}"/>
                </a:ext>
              </a:extLst>
            </p:cNvPr>
            <p:cNvGrpSpPr/>
            <p:nvPr/>
          </p:nvGrpSpPr>
          <p:grpSpPr>
            <a:xfrm>
              <a:off x="8847111" y="5168150"/>
              <a:ext cx="2966089" cy="1066568"/>
              <a:chOff x="8847111" y="5168150"/>
              <a:chExt cx="2966089" cy="1066568"/>
            </a:xfrm>
          </p:grpSpPr>
          <p:sp>
            <p:nvSpPr>
              <p:cNvPr id="254" name="ZoneTexte 253">
                <a:extLst>
                  <a:ext uri="{FF2B5EF4-FFF2-40B4-BE49-F238E27FC236}">
                    <a16:creationId xmlns:a16="http://schemas.microsoft.com/office/drawing/2014/main" id="{0C183C0A-B2E2-4B0E-B40F-F6F3E381A497}"/>
                  </a:ext>
                </a:extLst>
              </p:cNvPr>
              <p:cNvSpPr txBox="1"/>
              <p:nvPr/>
            </p:nvSpPr>
            <p:spPr>
              <a:xfrm>
                <a:off x="9773267" y="5865386"/>
                <a:ext cx="94448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fr-BE" dirty="0"/>
                  <a:t>118.000</a:t>
                </a:r>
              </a:p>
            </p:txBody>
          </p:sp>
          <p:pic>
            <p:nvPicPr>
              <p:cNvPr id="556" name="Graphique 555" descr="Usine avec un remplissage uni">
                <a:extLst>
                  <a:ext uri="{FF2B5EF4-FFF2-40B4-BE49-F238E27FC236}">
                    <a16:creationId xmlns:a16="http://schemas.microsoft.com/office/drawing/2014/main" id="{058B092A-EFC1-4FB0-951B-B526BD584AC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1521473" y="517276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57" name="Graphique 556" descr="Usine avec un remplissage uni">
                <a:extLst>
                  <a:ext uri="{FF2B5EF4-FFF2-40B4-BE49-F238E27FC236}">
                    <a16:creationId xmlns:a16="http://schemas.microsoft.com/office/drawing/2014/main" id="{E07E8D1F-D264-4E6C-911C-774EFBF468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0040668" y="516815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58" name="Graphique 557" descr="Factory">
                <a:extLst>
                  <a:ext uri="{FF2B5EF4-FFF2-40B4-BE49-F238E27FC236}">
                    <a16:creationId xmlns:a16="http://schemas.microsoft.com/office/drawing/2014/main" id="{5C3C6B13-7892-4F54-8C0A-888761CBDC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0332395" y="516815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59" name="Graphique 558" descr="Usine avec un remplissage uni">
                <a:extLst>
                  <a:ext uri="{FF2B5EF4-FFF2-40B4-BE49-F238E27FC236}">
                    <a16:creationId xmlns:a16="http://schemas.microsoft.com/office/drawing/2014/main" id="{E9E2574C-4879-4332-A172-DF6E0F800CF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0624122" y="516815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0" name="Graphique 559" descr="Factory">
                <a:extLst>
                  <a:ext uri="{FF2B5EF4-FFF2-40B4-BE49-F238E27FC236}">
                    <a16:creationId xmlns:a16="http://schemas.microsoft.com/office/drawing/2014/main" id="{A976E498-CB1D-4C58-8070-A9F27791FCD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0915849" y="516815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1" name="Graphique 560" descr="Usine avec un remplissage uni">
                <a:extLst>
                  <a:ext uri="{FF2B5EF4-FFF2-40B4-BE49-F238E27FC236}">
                    <a16:creationId xmlns:a16="http://schemas.microsoft.com/office/drawing/2014/main" id="{B7BA6EED-DDCE-4C26-A76A-BEDF31C3E0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1213094" y="517276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2" name="Graphique 561" descr="Usine avec un remplissage uni">
                <a:extLst>
                  <a:ext uri="{FF2B5EF4-FFF2-40B4-BE49-F238E27FC236}">
                    <a16:creationId xmlns:a16="http://schemas.microsoft.com/office/drawing/2014/main" id="{B538F802-8F94-43C6-BD6A-AD94F988C0C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0327916" y="5506881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3" name="Graphique 562" descr="Usine avec un remplissage uni">
                <a:extLst>
                  <a:ext uri="{FF2B5EF4-FFF2-40B4-BE49-F238E27FC236}">
                    <a16:creationId xmlns:a16="http://schemas.microsoft.com/office/drawing/2014/main" id="{FAEBCF9B-F4A9-42D5-BB75-2F12C8D0A8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8847111" y="550227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4" name="Graphique 563" descr="Factory">
                <a:extLst>
                  <a:ext uri="{FF2B5EF4-FFF2-40B4-BE49-F238E27FC236}">
                    <a16:creationId xmlns:a16="http://schemas.microsoft.com/office/drawing/2014/main" id="{E6C28A0A-E94C-4C37-A24A-D219B414797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9138838" y="550227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5" name="Graphique 564" descr="Usine avec un remplissage uni">
                <a:extLst>
                  <a:ext uri="{FF2B5EF4-FFF2-40B4-BE49-F238E27FC236}">
                    <a16:creationId xmlns:a16="http://schemas.microsoft.com/office/drawing/2014/main" id="{BE1A1671-9E73-49D3-B4E8-1480EF44C23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9430565" y="550227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6" name="Graphique 565" descr="Factory">
                <a:extLst>
                  <a:ext uri="{FF2B5EF4-FFF2-40B4-BE49-F238E27FC236}">
                    <a16:creationId xmlns:a16="http://schemas.microsoft.com/office/drawing/2014/main" id="{7901C42F-629B-4BAE-8C1C-4C0D97CA942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9722292" y="5502270"/>
                <a:ext cx="291727" cy="291727"/>
              </a:xfrm>
              <a:prstGeom prst="rect">
                <a:avLst/>
              </a:prstGeom>
            </p:spPr>
          </p:pic>
          <p:pic>
            <p:nvPicPr>
              <p:cNvPr id="567" name="Graphique 566" descr="Usine avec un remplissage uni">
                <a:extLst>
                  <a:ext uri="{FF2B5EF4-FFF2-40B4-BE49-F238E27FC236}">
                    <a16:creationId xmlns:a16="http://schemas.microsoft.com/office/drawing/2014/main" id="{B37C7D27-F056-49EE-9938-E4200BB81C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tretch>
                <a:fillRect/>
              </a:stretch>
            </p:blipFill>
            <p:spPr>
              <a:xfrm>
                <a:off x="10019537" y="5506881"/>
                <a:ext cx="291727" cy="291727"/>
              </a:xfrm>
              <a:prstGeom prst="rect">
                <a:avLst/>
              </a:prstGeom>
            </p:spPr>
          </p:pic>
          <p:grpSp>
            <p:nvGrpSpPr>
              <p:cNvPr id="568" name="Groupe 567">
                <a:extLst>
                  <a:ext uri="{FF2B5EF4-FFF2-40B4-BE49-F238E27FC236}">
                    <a16:creationId xmlns:a16="http://schemas.microsoft.com/office/drawing/2014/main" id="{B281FB65-1AC6-48FA-83D7-CA5871977AE5}"/>
                  </a:ext>
                </a:extLst>
              </p:cNvPr>
              <p:cNvGrpSpPr/>
              <p:nvPr/>
            </p:nvGrpSpPr>
            <p:grpSpPr>
              <a:xfrm>
                <a:off x="10638171" y="5499964"/>
                <a:ext cx="588972" cy="296338"/>
                <a:chOff x="1554687" y="5180342"/>
                <a:chExt cx="588972" cy="296338"/>
              </a:xfrm>
              <a:solidFill>
                <a:schemeClr val="accent4">
                  <a:lumMod val="50000"/>
                </a:schemeClr>
              </a:solidFill>
            </p:grpSpPr>
            <p:pic>
              <p:nvPicPr>
                <p:cNvPr id="569" name="Graphique 568" descr="Factory">
                  <a:extLst>
                    <a:ext uri="{FF2B5EF4-FFF2-40B4-BE49-F238E27FC236}">
                      <a16:creationId xmlns:a16="http://schemas.microsoft.com/office/drawing/2014/main" id="{61C23472-1CA9-48EE-AEE7-C87EAE179AE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54687" y="5180342"/>
                  <a:ext cx="291727" cy="291727"/>
                </a:xfrm>
                <a:prstGeom prst="rect">
                  <a:avLst/>
                </a:prstGeom>
              </p:spPr>
            </p:pic>
            <p:pic>
              <p:nvPicPr>
                <p:cNvPr id="570" name="Graphique 569" descr="Usine avec un remplissage uni">
                  <a:extLst>
                    <a:ext uri="{FF2B5EF4-FFF2-40B4-BE49-F238E27FC236}">
                      <a16:creationId xmlns:a16="http://schemas.microsoft.com/office/drawing/2014/main" id="{70C8E93E-B9AD-4726-807B-DDE5883AF71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1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851932" y="5184953"/>
                  <a:ext cx="291727" cy="291727"/>
                </a:xfrm>
                <a:prstGeom prst="rect">
                  <a:avLst/>
                </a:prstGeom>
              </p:spPr>
            </p:pic>
          </p:grpSp>
        </p:grpSp>
      </p:grpSp>
      <p:sp>
        <p:nvSpPr>
          <p:cNvPr id="437" name="Titre 2">
            <a:extLst>
              <a:ext uri="{FF2B5EF4-FFF2-40B4-BE49-F238E27FC236}">
                <a16:creationId xmlns:a16="http://schemas.microsoft.com/office/drawing/2014/main" id="{5EE5298D-7D22-486C-A21B-7DB14B5B37C0}"/>
              </a:ext>
            </a:extLst>
          </p:cNvPr>
          <p:cNvSpPr txBox="1">
            <a:spLocks/>
          </p:cNvSpPr>
          <p:nvPr/>
        </p:nvSpPr>
        <p:spPr>
          <a:xfrm>
            <a:off x="7820912" y="662673"/>
            <a:ext cx="7401122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2200" b="1">
                <a:solidFill>
                  <a:srgbClr val="37507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fr-BE" kern="0" dirty="0" err="1"/>
              <a:t>Bedrijfsevoluties</a:t>
            </a:r>
            <a:endParaRPr lang="fr-BE" kern="0" dirty="0"/>
          </a:p>
        </p:txBody>
      </p:sp>
      <p:sp>
        <p:nvSpPr>
          <p:cNvPr id="304" name="ZoneTexte 303">
            <a:extLst>
              <a:ext uri="{FF2B5EF4-FFF2-40B4-BE49-F238E27FC236}">
                <a16:creationId xmlns:a16="http://schemas.microsoft.com/office/drawing/2014/main" id="{83A64639-CCB7-47A9-9557-8BC6285C0E89}"/>
              </a:ext>
            </a:extLst>
          </p:cNvPr>
          <p:cNvSpPr txBox="1"/>
          <p:nvPr/>
        </p:nvSpPr>
        <p:spPr>
          <a:xfrm>
            <a:off x="96253" y="6488668"/>
            <a:ext cx="14123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BE" dirty="0"/>
              <a:t>Source : IBSA</a:t>
            </a:r>
          </a:p>
        </p:txBody>
      </p:sp>
    </p:spTree>
    <p:extLst>
      <p:ext uri="{BB962C8B-B14F-4D97-AF65-F5344CB8AC3E}">
        <p14:creationId xmlns:p14="http://schemas.microsoft.com/office/powerpoint/2010/main" val="971231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Vivalis_Colors">
      <a:dk1>
        <a:srgbClr val="FF87A5"/>
      </a:dk1>
      <a:lt1>
        <a:srgbClr val="FFB900"/>
      </a:lt1>
      <a:dk2>
        <a:srgbClr val="00E1AF"/>
      </a:dk2>
      <a:lt2>
        <a:srgbClr val="375078"/>
      </a:lt2>
      <a:accent1>
        <a:srgbClr val="FF916E"/>
      </a:accent1>
      <a:accent2>
        <a:srgbClr val="D2AFFF"/>
      </a:accent2>
      <a:accent3>
        <a:srgbClr val="6E64F0"/>
      </a:accent3>
      <a:accent4>
        <a:srgbClr val="FFC8DC"/>
      </a:accent4>
      <a:accent5>
        <a:srgbClr val="3CBEBE"/>
      </a:accent5>
      <a:accent6>
        <a:srgbClr val="C8FFB9"/>
      </a:accent6>
      <a:hlink>
        <a:srgbClr val="4BA0F0"/>
      </a:hlink>
      <a:folHlink>
        <a:srgbClr val="FAEBE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d523f1-b257-440d-ad91-09c9a6cd684a" xsi:nil="true"/>
    <lcf76f155ced4ddcb4097134ff3c332f xmlns="c07eaeae-acac-4b98-8f36-e541d79f93ce">
      <Terms xmlns="http://schemas.microsoft.com/office/infopath/2007/PartnerControls"/>
    </lcf76f155ced4ddcb4097134ff3c332f>
    <_Flow_SignoffStatus xmlns="c07eaeae-acac-4b98-8f36-e541d79f93ce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7686796812ECA4AA2A4571536584923" ma:contentTypeVersion="22" ma:contentTypeDescription="Crée un document." ma:contentTypeScope="" ma:versionID="17be4902de2d8eb6535506b7674188c4">
  <xsd:schema xmlns:xsd="http://www.w3.org/2001/XMLSchema" xmlns:xs="http://www.w3.org/2001/XMLSchema" xmlns:p="http://schemas.microsoft.com/office/2006/metadata/properties" xmlns:ns2="c07eaeae-acac-4b98-8f36-e541d79f93ce" xmlns:ns3="095fbf63-de1b-42aa-bea6-2ca8c546bf0e" xmlns:ns4="c0d523f1-b257-440d-ad91-09c9a6cd684a" targetNamespace="http://schemas.microsoft.com/office/2006/metadata/properties" ma:root="true" ma:fieldsID="5f2eda76ee219264b9c7691716cb6b8d" ns2:_="" ns3:_="" ns4:_="">
    <xsd:import namespace="c07eaeae-acac-4b98-8f36-e541d79f93ce"/>
    <xsd:import namespace="095fbf63-de1b-42aa-bea6-2ca8c546bf0e"/>
    <xsd:import namespace="c0d523f1-b257-440d-ad91-09c9a6cd68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4:TaxCatchAll" minOccurs="0"/>
                <xsd:element ref="ns2:lcf76f155ced4ddcb4097134ff3c332f" minOccurs="0"/>
                <xsd:element ref="ns2:MediaLengthInSeconds" minOccurs="0"/>
                <xsd:element ref="ns2:_Flow_SignoffStatu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7eaeae-acac-4b98-8f36-e541d79f93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5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6" nillable="true" ma:displayName="Tags" ma:internalName="MediaServiceAutoTags" ma:readOnly="true">
      <xsd:simpleType>
        <xsd:restriction base="dms:Text"/>
      </xsd:simpleType>
    </xsd:element>
    <xsd:element name="MediaServiceGenerationTime" ma:index="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9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Balises d’images" ma:readOnly="false" ma:fieldId="{5cf76f15-5ced-4ddc-b409-7134ff3c332f}" ma:taxonomyMulti="true" ma:sspId="b18090a2-00d5-4892-8da6-04c7b406836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Flow_SignoffStatus" ma:index="23" nillable="true" ma:displayName="État de validation" ma:internalName="_x00c9_tat_x0020_de_x0020_validation">
      <xsd:simpleType>
        <xsd:restriction base="dms:Text"/>
      </xsd:simpleType>
    </xsd:element>
    <xsd:element name="MediaServiceLocation" ma:index="24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5fbf63-de1b-42aa-bea6-2ca8c546bf0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Partagé avec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d523f1-b257-440d-ad91-09c9a6cd684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e2f1ced-26c3-43bb-82a4-bf90f2ca22a3}" ma:internalName="TaxCatchAll" ma:showField="CatchAllData" ma:web="c0d523f1-b257-440d-ad91-09c9a6cd68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2" ma:displayName="Type de contenu"/>
        <xsd:element ref="dc:title" minOccurs="0" maxOccurs="1" ma:index="3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A79AECD-8E4C-4AB4-BDF8-633A4533BEE5}">
  <ds:schemaRefs>
    <ds:schemaRef ds:uri="c07eaeae-acac-4b98-8f36-e541d79f93ce"/>
    <ds:schemaRef ds:uri="c0d523f1-b257-440d-ad91-09c9a6cd684a"/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5380A18-4C43-4596-B263-F330C896CB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07eaeae-acac-4b98-8f36-e541d79f93ce"/>
    <ds:schemaRef ds:uri="095fbf63-de1b-42aa-bea6-2ca8c546bf0e"/>
    <ds:schemaRef ds:uri="c0d523f1-b257-440d-ad91-09c9a6cd684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12CF8C8E-8724-4F75-A07F-99CA1EBCFA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36578</TotalTime>
  <Words>905</Words>
  <Application>Microsoft Office PowerPoint</Application>
  <PresentationFormat>Grand écran</PresentationFormat>
  <Paragraphs>223</Paragraphs>
  <Slides>23</Slides>
  <Notes>10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9" baseType="lpstr">
      <vt:lpstr>Arial</vt:lpstr>
      <vt:lpstr>Arial MT</vt:lpstr>
      <vt:lpstr>Calibri</vt:lpstr>
      <vt:lpstr>Palatino Linotype</vt:lpstr>
      <vt:lpstr>Roboto</vt:lpstr>
      <vt:lpstr>Office Theme</vt:lpstr>
      <vt:lpstr>Présentation PowerPoint</vt:lpstr>
      <vt:lpstr>Choisir, c’est renoncer ! </vt:lpstr>
      <vt:lpstr>Des Bruxellois de plus en plus nombreux Toenemend aantal Brusselaars</vt:lpstr>
      <vt:lpstr>Un population en croissance</vt:lpstr>
      <vt:lpstr>Des Bruxellois qui ne sont jamais les mêmes… “De Brusselaars” zijn nooit dezelfden...</vt:lpstr>
      <vt:lpstr>Un population changeante !</vt:lpstr>
      <vt:lpstr>Un population changeante !</vt:lpstr>
      <vt:lpstr>Un population changeante !</vt:lpstr>
      <vt:lpstr>Un population changeante !</vt:lpstr>
      <vt:lpstr>Un population changeante !</vt:lpstr>
      <vt:lpstr>Des Bruxellois qui ne vivent pas la même réalité Brusselaars leven in verschillende realiteiten</vt:lpstr>
      <vt:lpstr>Des densités de population très différentes</vt:lpstr>
      <vt:lpstr>Des formes d’habitat spécifiques</vt:lpstr>
      <vt:lpstr>Des logements de confort variable</vt:lpstr>
      <vt:lpstr>Présentation PowerPoint</vt:lpstr>
      <vt:lpstr>Des logements de confort variable</vt:lpstr>
      <vt:lpstr>Une structure socio-spatiale spécifique</vt:lpstr>
      <vt:lpstr>Des Bruxellois avec lesquels on communique…ou pas ?</vt:lpstr>
      <vt:lpstr>Langues parlées</vt:lpstr>
      <vt:lpstr>Bruxelles, c’est aussi des activités économiques….</vt:lpstr>
      <vt:lpstr>Répartition des entreprises par nombre de salariés</vt:lpstr>
      <vt:lpstr>Qui sont les 15% (n = 18.000) d’entreprises avec 1-9 salariés</vt:lpstr>
      <vt:lpstr>Mouvements des entreprises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Erik Notaert</dc:creator>
  <cp:lastModifiedBy>Jonathan Unger</cp:lastModifiedBy>
  <cp:revision>212</cp:revision>
  <dcterms:created xsi:type="dcterms:W3CDTF">2023-10-13T10:07:59Z</dcterms:created>
  <dcterms:modified xsi:type="dcterms:W3CDTF">2024-10-31T15:19:12Z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2023-09-26T00:00:00Z</vt:filetime>
  </property>
  <property fmtid="{D5CDD505-2E9C-101B-9397-08002B2CF9AE}" pid="3" name="Creator">
    <vt:lpwstr>Adobe InDesign 17.4 (Macintosh)</vt:lpwstr>
  </property>
  <property fmtid="{D5CDD505-2E9C-101B-9397-08002B2CF9AE}" pid="4" name="LastSaved">
    <vt:filetime>2023-10-13T00:00:00Z</vt:filetime>
  </property>
  <property fmtid="{D5CDD505-2E9C-101B-9397-08002B2CF9AE}" pid="5" name="ContentTypeId">
    <vt:lpwstr>0x010100D7686796812ECA4AA2A4571536584923</vt:lpwstr>
  </property>
  <property fmtid="{D5CDD505-2E9C-101B-9397-08002B2CF9AE}" pid="6" name="MediaServiceImageTags">
    <vt:lpwstr/>
  </property>
</Properties>
</file>